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3/31/2022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ridgestonetire.com/learn/maintenance/pros-and-cons-of-using-road-salt-in-winter/" TargetMode="External"/><Relationship Id="rId2" Type="http://schemas.openxmlformats.org/officeDocument/2006/relationships/hyperlink" Target="https://www.uniquepavingmaterials.com/road-salt-cause-potholes-road-deterioration/" TargetMode="External"/><Relationship Id="rId1" Type="http://schemas.openxmlformats.org/officeDocument/2006/relationships/slideLayout" Target="../slideLayouts/slideLayout2.xml"/><Relationship Id="rId5" Type="http://schemas.openxmlformats.org/officeDocument/2006/relationships/hyperlink" Target="https://www.nytimes.com/2022/01/07/climate/road-salt-water-supply.html" TargetMode="External"/><Relationship Id="rId4" Type="http://schemas.openxmlformats.org/officeDocument/2006/relationships/hyperlink" Target="https://www.epa.gov/snep/winter-coming-and-it-tons-salt-our-roa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8F07-C83B-8740-B6D0-FE2D39C78365}"/>
              </a:ext>
            </a:extLst>
          </p:cNvPr>
          <p:cNvSpPr>
            <a:spLocks noGrp="1"/>
          </p:cNvSpPr>
          <p:nvPr>
            <p:ph type="ctrTitle"/>
          </p:nvPr>
        </p:nvSpPr>
        <p:spPr/>
        <p:txBody>
          <a:bodyPr/>
          <a:lstStyle/>
          <a:p>
            <a:r>
              <a:rPr lang="en-US" dirty="0"/>
              <a:t>Saving the Streets</a:t>
            </a:r>
          </a:p>
        </p:txBody>
      </p:sp>
      <p:sp>
        <p:nvSpPr>
          <p:cNvPr id="3" name="Subtitle 2">
            <a:extLst>
              <a:ext uri="{FF2B5EF4-FFF2-40B4-BE49-F238E27FC236}">
                <a16:creationId xmlns:a16="http://schemas.microsoft.com/office/drawing/2014/main" id="{4B9C7FDD-8C1E-8241-BD54-E2A1F0051A18}"/>
              </a:ext>
            </a:extLst>
          </p:cNvPr>
          <p:cNvSpPr>
            <a:spLocks noGrp="1"/>
          </p:cNvSpPr>
          <p:nvPr>
            <p:ph type="subTitle" idx="1"/>
          </p:nvPr>
        </p:nvSpPr>
        <p:spPr/>
        <p:txBody>
          <a:bodyPr/>
          <a:lstStyle/>
          <a:p>
            <a:r>
              <a:rPr lang="en-US" dirty="0"/>
              <a:t>By Tessa Link</a:t>
            </a:r>
          </a:p>
        </p:txBody>
      </p:sp>
    </p:spTree>
    <p:extLst>
      <p:ext uri="{BB962C8B-B14F-4D97-AF65-F5344CB8AC3E}">
        <p14:creationId xmlns:p14="http://schemas.microsoft.com/office/powerpoint/2010/main" val="1333023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6D37-9290-D14E-96D6-B491360DB273}"/>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E4E0CCB4-F9B1-D340-A9BC-CBDA396F75E3}"/>
              </a:ext>
            </a:extLst>
          </p:cNvPr>
          <p:cNvSpPr>
            <a:spLocks noGrp="1"/>
          </p:cNvSpPr>
          <p:nvPr>
            <p:ph idx="1"/>
          </p:nvPr>
        </p:nvSpPr>
        <p:spPr/>
        <p:txBody>
          <a:bodyPr/>
          <a:lstStyle/>
          <a:p>
            <a:r>
              <a:rPr lang="en-US" dirty="0">
                <a:hlinkClick r:id="rId2"/>
              </a:rPr>
              <a:t>https://www.uniquepavingmaterials.com/road-salt-cause-potholes-road-deterioration/</a:t>
            </a:r>
            <a:endParaRPr lang="en-US" dirty="0"/>
          </a:p>
          <a:p>
            <a:r>
              <a:rPr lang="en-US" dirty="0">
                <a:hlinkClick r:id="rId3"/>
              </a:rPr>
              <a:t>https://</a:t>
            </a:r>
            <a:r>
              <a:rPr lang="en-US" dirty="0" err="1">
                <a:hlinkClick r:id="rId3"/>
              </a:rPr>
              <a:t>www.bridgestonetire.com</a:t>
            </a:r>
            <a:r>
              <a:rPr lang="en-US" dirty="0">
                <a:hlinkClick r:id="rId3"/>
              </a:rPr>
              <a:t>/learn/maintenance/pros-and-cons-of-using-road-salt-in-winter/</a:t>
            </a:r>
            <a:endParaRPr lang="en-US" dirty="0"/>
          </a:p>
          <a:p>
            <a:r>
              <a:rPr lang="en-US" dirty="0">
                <a:hlinkClick r:id="rId4"/>
              </a:rPr>
              <a:t>https://</a:t>
            </a:r>
            <a:r>
              <a:rPr lang="en-US" dirty="0" err="1">
                <a:hlinkClick r:id="rId4"/>
              </a:rPr>
              <a:t>www.epa.gov</a:t>
            </a:r>
            <a:r>
              <a:rPr lang="en-US" dirty="0">
                <a:hlinkClick r:id="rId4"/>
              </a:rPr>
              <a:t>/</a:t>
            </a:r>
            <a:r>
              <a:rPr lang="en-US" dirty="0" err="1">
                <a:hlinkClick r:id="rId4"/>
              </a:rPr>
              <a:t>snep</a:t>
            </a:r>
            <a:r>
              <a:rPr lang="en-US" dirty="0">
                <a:hlinkClick r:id="rId4"/>
              </a:rPr>
              <a:t>/winter-coming-and-it-tons-salt-our-roads</a:t>
            </a:r>
            <a:endParaRPr lang="en-US" dirty="0"/>
          </a:p>
          <a:p>
            <a:r>
              <a:rPr lang="en-US" dirty="0">
                <a:hlinkClick r:id="rId5"/>
              </a:rPr>
              <a:t>https://</a:t>
            </a:r>
            <a:r>
              <a:rPr lang="en-US" dirty="0" err="1">
                <a:hlinkClick r:id="rId5"/>
              </a:rPr>
              <a:t>www.nytimes.com</a:t>
            </a:r>
            <a:r>
              <a:rPr lang="en-US">
                <a:hlinkClick r:id="rId5"/>
              </a:rPr>
              <a:t>/2022/01/07/climate/road-salt-water-supply.html</a:t>
            </a:r>
            <a:endParaRPr lang="en-US"/>
          </a:p>
        </p:txBody>
      </p:sp>
    </p:spTree>
    <p:extLst>
      <p:ext uri="{BB962C8B-B14F-4D97-AF65-F5344CB8AC3E}">
        <p14:creationId xmlns:p14="http://schemas.microsoft.com/office/powerpoint/2010/main" val="236915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806E-2A63-2D49-8121-851DD53612A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31FF582-1001-974A-A2CB-94B4924DE793}"/>
              </a:ext>
            </a:extLst>
          </p:cNvPr>
          <p:cNvSpPr>
            <a:spLocks noGrp="1"/>
          </p:cNvSpPr>
          <p:nvPr>
            <p:ph idx="1"/>
          </p:nvPr>
        </p:nvSpPr>
        <p:spPr/>
        <p:txBody>
          <a:bodyPr>
            <a:normAutofit lnSpcReduction="10000"/>
          </a:bodyPr>
          <a:lstStyle/>
          <a:p>
            <a:pPr marL="0" indent="0">
              <a:buNone/>
            </a:pPr>
            <a:r>
              <a:rPr lang="en-US" dirty="0"/>
              <a:t>I chose to explore if there was a better solution to melting ice when it’s slippery outside. The thing I hate most about driving is the potholes and the salt is a reason for that. Over time because of the giant amounts of salt we put on the roads it starts to corrode the street and cause potholes. Along with damaging the street it can also cause you car to had severe rust damage. Also the chemicals in the salt are bad for the environment because it is polluting the runoff that comes from after the ice melts and that runoff eventually flows into our rivers then our water systems.</a:t>
            </a:r>
          </a:p>
        </p:txBody>
      </p:sp>
    </p:spTree>
    <p:extLst>
      <p:ext uri="{BB962C8B-B14F-4D97-AF65-F5344CB8AC3E}">
        <p14:creationId xmlns:p14="http://schemas.microsoft.com/office/powerpoint/2010/main" val="4751770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7EAB-3D28-F942-8B51-DAAE0207AAF7}"/>
              </a:ext>
            </a:extLst>
          </p:cNvPr>
          <p:cNvSpPr>
            <a:spLocks noGrp="1"/>
          </p:cNvSpPr>
          <p:nvPr>
            <p:ph type="title"/>
          </p:nvPr>
        </p:nvSpPr>
        <p:spPr/>
        <p:txBody>
          <a:bodyPr/>
          <a:lstStyle/>
          <a:p>
            <a:r>
              <a:rPr lang="en-US" dirty="0"/>
              <a:t>Variables</a:t>
            </a:r>
          </a:p>
        </p:txBody>
      </p:sp>
      <p:sp>
        <p:nvSpPr>
          <p:cNvPr id="3" name="Content Placeholder 2">
            <a:extLst>
              <a:ext uri="{FF2B5EF4-FFF2-40B4-BE49-F238E27FC236}">
                <a16:creationId xmlns:a16="http://schemas.microsoft.com/office/drawing/2014/main" id="{126E654E-440E-B340-8ED7-541B64514E66}"/>
              </a:ext>
            </a:extLst>
          </p:cNvPr>
          <p:cNvSpPr>
            <a:spLocks noGrp="1"/>
          </p:cNvSpPr>
          <p:nvPr>
            <p:ph idx="1"/>
          </p:nvPr>
        </p:nvSpPr>
        <p:spPr>
          <a:xfrm>
            <a:off x="1000301" y="2249487"/>
            <a:ext cx="9905999" cy="3541714"/>
          </a:xfrm>
        </p:spPr>
        <p:txBody>
          <a:bodyPr/>
          <a:lstStyle/>
          <a:p>
            <a:pPr marL="0" indent="0">
              <a:buNone/>
            </a:pPr>
            <a:r>
              <a:rPr lang="en-US" dirty="0"/>
              <a:t>Independent Variable: The liquid that the ice is melting in</a:t>
            </a:r>
          </a:p>
          <a:p>
            <a:pPr marL="0" indent="0">
              <a:buNone/>
            </a:pPr>
            <a:r>
              <a:rPr lang="en-US" dirty="0"/>
              <a:t>Dependent Variable: The rate of ice melting</a:t>
            </a:r>
          </a:p>
          <a:p>
            <a:pPr marL="0" indent="0">
              <a:buNone/>
            </a:pPr>
            <a:r>
              <a:rPr lang="en-US" dirty="0"/>
              <a:t>Constant Variable: Amount of liquid, the temperature of the room, the temperature of the liquid, the amount of liquid use to freeze the ice, type </a:t>
            </a:r>
            <a:r>
              <a:rPr lang="en-US"/>
              <a:t>of container </a:t>
            </a:r>
            <a:endParaRPr lang="en-US" dirty="0"/>
          </a:p>
        </p:txBody>
      </p:sp>
    </p:spTree>
    <p:extLst>
      <p:ext uri="{BB962C8B-B14F-4D97-AF65-F5344CB8AC3E}">
        <p14:creationId xmlns:p14="http://schemas.microsoft.com/office/powerpoint/2010/main" val="35126348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4F26-4E8D-9748-ADF1-1D890C7ECA70}"/>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2E4C3937-149C-654D-9D54-66BE2377701C}"/>
              </a:ext>
            </a:extLst>
          </p:cNvPr>
          <p:cNvSpPr>
            <a:spLocks noGrp="1"/>
          </p:cNvSpPr>
          <p:nvPr>
            <p:ph idx="1"/>
          </p:nvPr>
        </p:nvSpPr>
        <p:spPr/>
        <p:txBody>
          <a:bodyPr/>
          <a:lstStyle/>
          <a:p>
            <a:pPr marL="0" indent="0">
              <a:buNone/>
            </a:pPr>
            <a:r>
              <a:rPr lang="en-US" dirty="0"/>
              <a:t>The salt that we put down to melt ice is hurting the environment. Also the salt is damaging our roads and cars. If I can find a better way to do this it could save money and stop a lot of pollution and </a:t>
            </a:r>
            <a:r>
              <a:rPr lang="en-US"/>
              <a:t>damage.</a:t>
            </a:r>
            <a:endParaRPr lang="en-US" dirty="0"/>
          </a:p>
        </p:txBody>
      </p:sp>
    </p:spTree>
    <p:extLst>
      <p:ext uri="{BB962C8B-B14F-4D97-AF65-F5344CB8AC3E}">
        <p14:creationId xmlns:p14="http://schemas.microsoft.com/office/powerpoint/2010/main" val="32003604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8804-46E5-8E44-A052-F3404AB716CA}"/>
              </a:ext>
            </a:extLst>
          </p:cNvPr>
          <p:cNvSpPr>
            <a:spLocks noGrp="1"/>
          </p:cNvSpPr>
          <p:nvPr>
            <p:ph type="title"/>
          </p:nvPr>
        </p:nvSpPr>
        <p:spPr/>
        <p:txBody>
          <a:bodyPr>
            <a:normAutofit/>
          </a:bodyPr>
          <a:lstStyle/>
          <a:p>
            <a:r>
              <a:rPr lang="en-US" dirty="0"/>
              <a:t>Hypothesis </a:t>
            </a:r>
          </a:p>
        </p:txBody>
      </p:sp>
      <p:sp>
        <p:nvSpPr>
          <p:cNvPr id="3" name="Content Placeholder 2">
            <a:extLst>
              <a:ext uri="{FF2B5EF4-FFF2-40B4-BE49-F238E27FC236}">
                <a16:creationId xmlns:a16="http://schemas.microsoft.com/office/drawing/2014/main" id="{A88494A2-7369-CE4A-ADAB-657EA23AD568}"/>
              </a:ext>
            </a:extLst>
          </p:cNvPr>
          <p:cNvSpPr>
            <a:spLocks noGrp="1"/>
          </p:cNvSpPr>
          <p:nvPr>
            <p:ph idx="1"/>
          </p:nvPr>
        </p:nvSpPr>
        <p:spPr/>
        <p:txBody>
          <a:bodyPr/>
          <a:lstStyle/>
          <a:p>
            <a:pPr marL="0" indent="0">
              <a:buNone/>
            </a:pPr>
            <a:r>
              <a:rPr lang="en-US" dirty="0"/>
              <a:t>  My hypothesis that the salt water will melt the ice faster than baking soda water, vinegar, prune juice, normal tap water and sparking water.</a:t>
            </a:r>
          </a:p>
        </p:txBody>
      </p:sp>
    </p:spTree>
    <p:extLst>
      <p:ext uri="{BB962C8B-B14F-4D97-AF65-F5344CB8AC3E}">
        <p14:creationId xmlns:p14="http://schemas.microsoft.com/office/powerpoint/2010/main" val="1470004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0A87-6C6A-DD4E-AE27-081244B4DDF9}"/>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E1F443D3-13B2-4041-B060-CB528899B14D}"/>
              </a:ext>
            </a:extLst>
          </p:cNvPr>
          <p:cNvSpPr>
            <a:spLocks noGrp="1"/>
          </p:cNvSpPr>
          <p:nvPr>
            <p:ph idx="1"/>
          </p:nvPr>
        </p:nvSpPr>
        <p:spPr/>
        <p:txBody>
          <a:bodyPr>
            <a:normAutofit/>
          </a:bodyPr>
          <a:lstStyle/>
          <a:p>
            <a:pPr marL="0" indent="0">
              <a:buNone/>
            </a:pPr>
            <a:r>
              <a:rPr lang="en-US" dirty="0"/>
              <a:t>Liquids: Tap water, sparkling water, baking soda water, salt water, vinegar and prune juice</a:t>
            </a:r>
          </a:p>
          <a:p>
            <a:pPr marL="0" indent="0">
              <a:buNone/>
            </a:pPr>
            <a:r>
              <a:rPr lang="en-US" dirty="0"/>
              <a:t>Plastic containers, measuring cup, ice, freezer, plastic cups</a:t>
            </a:r>
          </a:p>
        </p:txBody>
      </p:sp>
    </p:spTree>
    <p:extLst>
      <p:ext uri="{BB962C8B-B14F-4D97-AF65-F5344CB8AC3E}">
        <p14:creationId xmlns:p14="http://schemas.microsoft.com/office/powerpoint/2010/main" val="18881282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408B-3FAB-BE4B-9C0F-FBF76A5223BF}"/>
              </a:ext>
            </a:extLst>
          </p:cNvPr>
          <p:cNvSpPr>
            <a:spLocks noGrp="1"/>
          </p:cNvSpPr>
          <p:nvPr>
            <p:ph type="title"/>
          </p:nvPr>
        </p:nvSpPr>
        <p:spPr/>
        <p:txBody>
          <a:bodyPr/>
          <a:lstStyle/>
          <a:p>
            <a:r>
              <a:rPr lang="en-US" dirty="0"/>
              <a:t>Procedure </a:t>
            </a:r>
          </a:p>
        </p:txBody>
      </p:sp>
      <p:sp>
        <p:nvSpPr>
          <p:cNvPr id="6" name="Content Placeholder 5">
            <a:extLst>
              <a:ext uri="{FF2B5EF4-FFF2-40B4-BE49-F238E27FC236}">
                <a16:creationId xmlns:a16="http://schemas.microsoft.com/office/drawing/2014/main" id="{A1579325-561B-FD42-9379-2BB0078C4B05}"/>
              </a:ext>
            </a:extLst>
          </p:cNvPr>
          <p:cNvSpPr>
            <a:spLocks noGrp="1"/>
          </p:cNvSpPr>
          <p:nvPr>
            <p:ph idx="1"/>
          </p:nvPr>
        </p:nvSpPr>
        <p:spPr/>
        <p:txBody>
          <a:bodyPr/>
          <a:lstStyle/>
          <a:p>
            <a:pPr marL="457200" indent="-457200">
              <a:buAutoNum type="arabicPeriod"/>
            </a:pPr>
            <a:r>
              <a:rPr lang="en-US" dirty="0"/>
              <a:t>For each liquid that you need three containers each filled with 350ml of the liquid.</a:t>
            </a:r>
          </a:p>
          <a:p>
            <a:pPr marL="457200" indent="-457200">
              <a:buAutoNum type="arabicPeriod"/>
            </a:pPr>
            <a:r>
              <a:rPr lang="en-US" dirty="0"/>
              <a:t>Fill cups with 250ml have one per container then freeze over night.</a:t>
            </a:r>
          </a:p>
          <a:p>
            <a:pPr marL="457200" indent="-457200">
              <a:buAutoNum type="arabicPeriod"/>
            </a:pPr>
            <a:r>
              <a:rPr lang="en-US" dirty="0"/>
              <a:t>Once the water is frozen put one piece of ice in each container.</a:t>
            </a:r>
          </a:p>
          <a:p>
            <a:pPr marL="457200" indent="-457200">
              <a:buAutoNum type="arabicPeriod"/>
            </a:pPr>
            <a:r>
              <a:rPr lang="en-US" dirty="0"/>
              <a:t>Every hour collect data.</a:t>
            </a:r>
          </a:p>
        </p:txBody>
      </p:sp>
    </p:spTree>
    <p:extLst>
      <p:ext uri="{BB962C8B-B14F-4D97-AF65-F5344CB8AC3E}">
        <p14:creationId xmlns:p14="http://schemas.microsoft.com/office/powerpoint/2010/main" val="397271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5298-45BC-7C49-93B1-475A1CC3C398}"/>
              </a:ext>
            </a:extLst>
          </p:cNvPr>
          <p:cNvSpPr>
            <a:spLocks noGrp="1"/>
          </p:cNvSpPr>
          <p:nvPr>
            <p:ph type="title"/>
          </p:nvPr>
        </p:nvSpPr>
        <p:spPr/>
        <p:txBody>
          <a:bodyPr/>
          <a:lstStyle/>
          <a:p>
            <a:r>
              <a:rPr lang="en-US" dirty="0"/>
              <a:t>Data</a:t>
            </a:r>
          </a:p>
        </p:txBody>
      </p:sp>
      <p:pic>
        <p:nvPicPr>
          <p:cNvPr id="4" name="Picture 4">
            <a:extLst>
              <a:ext uri="{FF2B5EF4-FFF2-40B4-BE49-F238E27FC236}">
                <a16:creationId xmlns:a16="http://schemas.microsoft.com/office/drawing/2014/main" id="{07F1BFE7-D157-7C4A-B5A0-588F280F5D06}"/>
              </a:ext>
            </a:extLst>
          </p:cNvPr>
          <p:cNvPicPr>
            <a:picLocks noGrp="1" noChangeAspect="1"/>
          </p:cNvPicPr>
          <p:nvPr>
            <p:ph idx="1"/>
          </p:nvPr>
        </p:nvPicPr>
        <p:blipFill>
          <a:blip r:embed="rId2"/>
          <a:stretch>
            <a:fillRect/>
          </a:stretch>
        </p:blipFill>
        <p:spPr>
          <a:xfrm>
            <a:off x="1030111" y="1636889"/>
            <a:ext cx="8170333" cy="4713111"/>
          </a:xfrm>
        </p:spPr>
      </p:pic>
    </p:spTree>
    <p:extLst>
      <p:ext uri="{BB962C8B-B14F-4D97-AF65-F5344CB8AC3E}">
        <p14:creationId xmlns:p14="http://schemas.microsoft.com/office/powerpoint/2010/main" val="1013106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7A84-BFB9-9745-B411-BCEF6B2E4B4D}"/>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45AC04F0-7580-7243-8AD0-B2D7ADACFBB7}"/>
              </a:ext>
            </a:extLst>
          </p:cNvPr>
          <p:cNvSpPr>
            <a:spLocks noGrp="1"/>
          </p:cNvSpPr>
          <p:nvPr>
            <p:ph idx="1"/>
          </p:nvPr>
        </p:nvSpPr>
        <p:spPr/>
        <p:txBody>
          <a:bodyPr/>
          <a:lstStyle/>
          <a:p>
            <a:pPr marL="0" indent="0">
              <a:buNone/>
            </a:pPr>
            <a:r>
              <a:rPr lang="en-US" dirty="0"/>
              <a:t>My hypothesis of the ice with melt the fastest in salt water was incorrect. The sparkling water melted the ice the fastest. The salt water was not the most effective showing that it is not the most efficient therefore not the best choice so we should stop using it on the roads. It’s bad for the roads, cars and the environment and the experiment proves that it didn’t even work the best so we should stop using the salt.</a:t>
            </a:r>
          </a:p>
        </p:txBody>
      </p:sp>
    </p:spTree>
    <p:extLst>
      <p:ext uri="{BB962C8B-B14F-4D97-AF65-F5344CB8AC3E}">
        <p14:creationId xmlns:p14="http://schemas.microsoft.com/office/powerpoint/2010/main" val="743024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7FD2DA45548A43A9DF13197732B2E8" ma:contentTypeVersion="14" ma:contentTypeDescription="Create a new document." ma:contentTypeScope="" ma:versionID="3f628cfce14af8651e12f3c92bca65e5">
  <xsd:schema xmlns:xsd="http://www.w3.org/2001/XMLSchema" xmlns:xs="http://www.w3.org/2001/XMLSchema" xmlns:p="http://schemas.microsoft.com/office/2006/metadata/properties" xmlns:ns3="c111af84-8864-4629-9f8c-ca4a0db3a619" xmlns:ns4="7a74caf3-1e27-4663-951b-236d15ebcae5" targetNamespace="http://schemas.microsoft.com/office/2006/metadata/properties" ma:root="true" ma:fieldsID="55377ea0de137ea2a4e86b3fdb9820f7" ns3:_="" ns4:_="">
    <xsd:import namespace="c111af84-8864-4629-9f8c-ca4a0db3a619"/>
    <xsd:import namespace="7a74caf3-1e27-4663-951b-236d15ebcae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Details" minOccurs="0"/>
                <xsd:element ref="ns4:SharedWithUser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1af84-8864-4629-9f8c-ca4a0db3a6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74caf3-1e27-4663-951b-236d15ebcae5" elementFormDefault="qualified">
    <xsd:import namespace="http://schemas.microsoft.com/office/2006/documentManagement/types"/>
    <xsd:import namespace="http://schemas.microsoft.com/office/infopath/2007/PartnerControls"/>
    <xsd:element name="SharedWithDetails" ma:index="12" nillable="true" ma:displayName="Shared With Details" ma:internalName="SharedWithDetails" ma:readOnly="true">
      <xsd:simpleType>
        <xsd:restriction base="dms:Note">
          <xsd:maxLength value="255"/>
        </xsd:restrictio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A7EDD8-D03D-422C-A66F-ACCFD441C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1af84-8864-4629-9f8c-ca4a0db3a619"/>
    <ds:schemaRef ds:uri="7a74caf3-1e27-4663-951b-236d15ebc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5C44BB-D884-40A6-B37C-82F2D693E2BF}">
  <ds:schemaRefs>
    <ds:schemaRef ds:uri="http://schemas.microsoft.com/sharepoint/v3/contenttype/forms"/>
  </ds:schemaRefs>
</ds:datastoreItem>
</file>

<file path=customXml/itemProps3.xml><?xml version="1.0" encoding="utf-8"?>
<ds:datastoreItem xmlns:ds="http://schemas.openxmlformats.org/officeDocument/2006/customXml" ds:itemID="{90DF3366-A1F0-453A-91BE-2A659265A3AE}">
  <ds:schemaRefs>
    <ds:schemaRef ds:uri="http://schemas.microsoft.com/office/infopath/2007/PartnerControls"/>
    <ds:schemaRef ds:uri="http://purl.org/dc/elements/1.1/"/>
    <ds:schemaRef ds:uri="http://schemas.microsoft.com/office/2006/metadata/properties"/>
    <ds:schemaRef ds:uri="c111af84-8864-4629-9f8c-ca4a0db3a619"/>
    <ds:schemaRef ds:uri="http://purl.org/dc/terms/"/>
    <ds:schemaRef ds:uri="http://schemas.openxmlformats.org/package/2006/metadata/core-properties"/>
    <ds:schemaRef ds:uri="http://schemas.microsoft.com/office/2006/documentManagement/types"/>
    <ds:schemaRef ds:uri="7a74caf3-1e27-4663-951b-236d15ebcae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434</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Tw Cen MT</vt:lpstr>
      <vt:lpstr>Circuit</vt:lpstr>
      <vt:lpstr>Saving the Streets</vt:lpstr>
      <vt:lpstr>Background</vt:lpstr>
      <vt:lpstr>Variables</vt:lpstr>
      <vt:lpstr>Problem</vt:lpstr>
      <vt:lpstr>Hypothesis </vt:lpstr>
      <vt:lpstr>Materials</vt:lpstr>
      <vt:lpstr>Procedure </vt:lpstr>
      <vt:lpstr>Data</vt:lpstr>
      <vt:lpstr>Conclusion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LINK, TESSA</dc:creator>
  <cp:lastModifiedBy>Stortzum, Lisa C.</cp:lastModifiedBy>
  <cp:revision>19</cp:revision>
  <dcterms:created xsi:type="dcterms:W3CDTF">2022-02-15T19:50:13Z</dcterms:created>
  <dcterms:modified xsi:type="dcterms:W3CDTF">2022-04-01T02:10:54Z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0x0101005F7FD2DA45548A43A9DF13197732B2E8</vt:lpwstr>
  </property>
</Properties>
</file>