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4"/>
  </p:sldMasterIdLst>
  <p:sldIdLst>
    <p:sldId id="256" r:id="rId5"/>
    <p:sldId id="257" r:id="rId6"/>
    <p:sldId id="262" r:id="rId7"/>
    <p:sldId id="261" r:id="rId8"/>
    <p:sldId id="258" r:id="rId9"/>
    <p:sldId id="259" r:id="rId10"/>
    <p:sldId id="260" r:id="rId11"/>
    <p:sldId id="263" r:id="rId12"/>
    <p:sldId id="264"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ARNER, CAROLINE" userId="b7a0215c-f817-4db6-a6da-0ba9a290b09a" providerId="ADAL" clId="{9A4C31BD-C382-A94B-A40C-654A343777AD}"/>
    <pc:docChg chg="undo custSel addSld delSld modSld">
      <pc:chgData name="VARNER, CAROLINE" userId="b7a0215c-f817-4db6-a6da-0ba9a290b09a" providerId="ADAL" clId="{9A4C31BD-C382-A94B-A40C-654A343777AD}" dt="2022-03-31T01:28:09.213" v="1673"/>
      <pc:docMkLst>
        <pc:docMk/>
      </pc:docMkLst>
      <pc:sldChg chg="modSp">
        <pc:chgData name="VARNER, CAROLINE" userId="b7a0215c-f817-4db6-a6da-0ba9a290b09a" providerId="ADAL" clId="{9A4C31BD-C382-A94B-A40C-654A343777AD}" dt="2022-03-28T00:01:59.948" v="299" actId="20577"/>
        <pc:sldMkLst>
          <pc:docMk/>
          <pc:sldMk cId="2325597393" sldId="256"/>
        </pc:sldMkLst>
        <pc:spChg chg="mod">
          <ac:chgData name="VARNER, CAROLINE" userId="b7a0215c-f817-4db6-a6da-0ba9a290b09a" providerId="ADAL" clId="{9A4C31BD-C382-A94B-A40C-654A343777AD}" dt="2022-03-28T00:01:59.948" v="299" actId="20577"/>
          <ac:spMkLst>
            <pc:docMk/>
            <pc:sldMk cId="2325597393" sldId="256"/>
            <ac:spMk id="3" creationId="{CFF27B14-7A76-B64E-AACF-16103FB32D53}"/>
          </ac:spMkLst>
        </pc:spChg>
      </pc:sldChg>
      <pc:sldChg chg="modSp mod setBg">
        <pc:chgData name="VARNER, CAROLINE" userId="b7a0215c-f817-4db6-a6da-0ba9a290b09a" providerId="ADAL" clId="{9A4C31BD-C382-A94B-A40C-654A343777AD}" dt="2022-03-28T18:47:23.835" v="479" actId="20577"/>
        <pc:sldMkLst>
          <pc:docMk/>
          <pc:sldMk cId="1077486455" sldId="258"/>
        </pc:sldMkLst>
        <pc:spChg chg="mod">
          <ac:chgData name="VARNER, CAROLINE" userId="b7a0215c-f817-4db6-a6da-0ba9a290b09a" providerId="ADAL" clId="{9A4C31BD-C382-A94B-A40C-654A343777AD}" dt="2022-03-28T18:45:26.624" v="415" actId="20577"/>
          <ac:spMkLst>
            <pc:docMk/>
            <pc:sldMk cId="1077486455" sldId="258"/>
            <ac:spMk id="2" creationId="{11DE5941-5F28-E842-82BF-4F487BD3A28E}"/>
          </ac:spMkLst>
        </pc:spChg>
        <pc:spChg chg="mod">
          <ac:chgData name="VARNER, CAROLINE" userId="b7a0215c-f817-4db6-a6da-0ba9a290b09a" providerId="ADAL" clId="{9A4C31BD-C382-A94B-A40C-654A343777AD}" dt="2022-03-28T18:47:23.835" v="479" actId="20577"/>
          <ac:spMkLst>
            <pc:docMk/>
            <pc:sldMk cId="1077486455" sldId="258"/>
            <ac:spMk id="3" creationId="{2F436493-E4A6-4547-9C62-E1F176959590}"/>
          </ac:spMkLst>
        </pc:spChg>
      </pc:sldChg>
      <pc:sldChg chg="modSp mod setBg">
        <pc:chgData name="VARNER, CAROLINE" userId="b7a0215c-f817-4db6-a6da-0ba9a290b09a" providerId="ADAL" clId="{9A4C31BD-C382-A94B-A40C-654A343777AD}" dt="2022-03-30T21:41:46.331" v="863" actId="20577"/>
        <pc:sldMkLst>
          <pc:docMk/>
          <pc:sldMk cId="4122251270" sldId="259"/>
        </pc:sldMkLst>
        <pc:spChg chg="mod">
          <ac:chgData name="VARNER, CAROLINE" userId="b7a0215c-f817-4db6-a6da-0ba9a290b09a" providerId="ADAL" clId="{9A4C31BD-C382-A94B-A40C-654A343777AD}" dt="2022-03-28T18:55:00.773" v="613" actId="20577"/>
          <ac:spMkLst>
            <pc:docMk/>
            <pc:sldMk cId="4122251270" sldId="259"/>
            <ac:spMk id="2" creationId="{4744841F-52B3-FA4D-8A6D-860D9D1F01D1}"/>
          </ac:spMkLst>
        </pc:spChg>
        <pc:spChg chg="mod">
          <ac:chgData name="VARNER, CAROLINE" userId="b7a0215c-f817-4db6-a6da-0ba9a290b09a" providerId="ADAL" clId="{9A4C31BD-C382-A94B-A40C-654A343777AD}" dt="2022-03-30T21:41:46.331" v="863" actId="20577"/>
          <ac:spMkLst>
            <pc:docMk/>
            <pc:sldMk cId="4122251270" sldId="259"/>
            <ac:spMk id="3" creationId="{2897E7CC-A3EC-E94C-814C-D9349AC68302}"/>
          </ac:spMkLst>
        </pc:spChg>
      </pc:sldChg>
      <pc:sldChg chg="addSp delSp modSp mod setBg">
        <pc:chgData name="VARNER, CAROLINE" userId="b7a0215c-f817-4db6-a6da-0ba9a290b09a" providerId="ADAL" clId="{9A4C31BD-C382-A94B-A40C-654A343777AD}" dt="2022-03-31T01:24:14.559" v="1611" actId="1076"/>
        <pc:sldMkLst>
          <pc:docMk/>
          <pc:sldMk cId="949856418" sldId="260"/>
        </pc:sldMkLst>
        <pc:spChg chg="mod">
          <ac:chgData name="VARNER, CAROLINE" userId="b7a0215c-f817-4db6-a6da-0ba9a290b09a" providerId="ADAL" clId="{9A4C31BD-C382-A94B-A40C-654A343777AD}" dt="2022-03-31T00:50:32.966" v="875" actId="26606"/>
          <ac:spMkLst>
            <pc:docMk/>
            <pc:sldMk cId="949856418" sldId="260"/>
            <ac:spMk id="2" creationId="{5E3271E4-5FC1-554E-B075-19F40C19AD29}"/>
          </ac:spMkLst>
        </pc:spChg>
        <pc:spChg chg="del">
          <ac:chgData name="VARNER, CAROLINE" userId="b7a0215c-f817-4db6-a6da-0ba9a290b09a" providerId="ADAL" clId="{9A4C31BD-C382-A94B-A40C-654A343777AD}" dt="2022-03-31T00:50:29.384" v="874" actId="931"/>
          <ac:spMkLst>
            <pc:docMk/>
            <pc:sldMk cId="949856418" sldId="260"/>
            <ac:spMk id="3" creationId="{756C01EB-379C-9D48-A437-9C853B5D7741}"/>
          </ac:spMkLst>
        </pc:spChg>
        <pc:spChg chg="add">
          <ac:chgData name="VARNER, CAROLINE" userId="b7a0215c-f817-4db6-a6da-0ba9a290b09a" providerId="ADAL" clId="{9A4C31BD-C382-A94B-A40C-654A343777AD}" dt="2022-03-31T00:50:32.966" v="875" actId="26606"/>
          <ac:spMkLst>
            <pc:docMk/>
            <pc:sldMk cId="949856418" sldId="260"/>
            <ac:spMk id="9" creationId="{419501C6-F015-4273-AF88-E0F6C853899F}"/>
          </ac:spMkLst>
        </pc:spChg>
        <pc:spChg chg="add">
          <ac:chgData name="VARNER, CAROLINE" userId="b7a0215c-f817-4db6-a6da-0ba9a290b09a" providerId="ADAL" clId="{9A4C31BD-C382-A94B-A40C-654A343777AD}" dt="2022-03-31T00:50:32.966" v="875" actId="26606"/>
          <ac:spMkLst>
            <pc:docMk/>
            <pc:sldMk cId="949856418" sldId="260"/>
            <ac:spMk id="11" creationId="{CA677DB7-5829-45BD-9754-5EC484CC4253}"/>
          </ac:spMkLst>
        </pc:spChg>
        <pc:picChg chg="add mod ord">
          <ac:chgData name="VARNER, CAROLINE" userId="b7a0215c-f817-4db6-a6da-0ba9a290b09a" providerId="ADAL" clId="{9A4C31BD-C382-A94B-A40C-654A343777AD}" dt="2022-03-31T01:24:14.559" v="1611" actId="1076"/>
          <ac:picMkLst>
            <pc:docMk/>
            <pc:sldMk cId="949856418" sldId="260"/>
            <ac:picMk id="4" creationId="{ADF58B72-1B86-1E40-A107-17147B546690}"/>
          </ac:picMkLst>
        </pc:picChg>
      </pc:sldChg>
      <pc:sldChg chg="modSp">
        <pc:chgData name="VARNER, CAROLINE" userId="b7a0215c-f817-4db6-a6da-0ba9a290b09a" providerId="ADAL" clId="{9A4C31BD-C382-A94B-A40C-654A343777AD}" dt="2022-03-26T23:12:46.381" v="7" actId="20577"/>
        <pc:sldMkLst>
          <pc:docMk/>
          <pc:sldMk cId="1037835058" sldId="261"/>
        </pc:sldMkLst>
        <pc:spChg chg="mod">
          <ac:chgData name="VARNER, CAROLINE" userId="b7a0215c-f817-4db6-a6da-0ba9a290b09a" providerId="ADAL" clId="{9A4C31BD-C382-A94B-A40C-654A343777AD}" dt="2022-03-26T23:12:46.381" v="7" actId="20577"/>
          <ac:spMkLst>
            <pc:docMk/>
            <pc:sldMk cId="1037835058" sldId="261"/>
            <ac:spMk id="3" creationId="{B4AAD331-0938-0940-8FCF-F10D2FC41646}"/>
          </ac:spMkLst>
        </pc:spChg>
      </pc:sldChg>
      <pc:sldChg chg="modSp">
        <pc:chgData name="VARNER, CAROLINE" userId="b7a0215c-f817-4db6-a6da-0ba9a290b09a" providerId="ADAL" clId="{9A4C31BD-C382-A94B-A40C-654A343777AD}" dt="2022-03-28T18:54:35.875" v="611" actId="20577"/>
        <pc:sldMkLst>
          <pc:docMk/>
          <pc:sldMk cId="3152302011" sldId="262"/>
        </pc:sldMkLst>
        <pc:spChg chg="mod">
          <ac:chgData name="VARNER, CAROLINE" userId="b7a0215c-f817-4db6-a6da-0ba9a290b09a" providerId="ADAL" clId="{9A4C31BD-C382-A94B-A40C-654A343777AD}" dt="2022-03-28T18:54:35.875" v="611" actId="20577"/>
          <ac:spMkLst>
            <pc:docMk/>
            <pc:sldMk cId="3152302011" sldId="262"/>
            <ac:spMk id="3" creationId="{753D0FAC-98A6-CC4E-9928-18F93688F175}"/>
          </ac:spMkLst>
        </pc:spChg>
      </pc:sldChg>
      <pc:sldChg chg="addSp delSp modSp new mod setBg">
        <pc:chgData name="VARNER, CAROLINE" userId="b7a0215c-f817-4db6-a6da-0ba9a290b09a" providerId="ADAL" clId="{9A4C31BD-C382-A94B-A40C-654A343777AD}" dt="2022-03-31T01:28:09.213" v="1673"/>
        <pc:sldMkLst>
          <pc:docMk/>
          <pc:sldMk cId="2996236651" sldId="263"/>
        </pc:sldMkLst>
        <pc:spChg chg="mod ord">
          <ac:chgData name="VARNER, CAROLINE" userId="b7a0215c-f817-4db6-a6da-0ba9a290b09a" providerId="ADAL" clId="{9A4C31BD-C382-A94B-A40C-654A343777AD}" dt="2022-03-31T01:27:24.731" v="1624" actId="26606"/>
          <ac:spMkLst>
            <pc:docMk/>
            <pc:sldMk cId="2996236651" sldId="263"/>
            <ac:spMk id="2" creationId="{DF49D4C4-079C-2B43-A882-9B1F392898BB}"/>
          </ac:spMkLst>
        </pc:spChg>
        <pc:spChg chg="del">
          <ac:chgData name="VARNER, CAROLINE" userId="b7a0215c-f817-4db6-a6da-0ba9a290b09a" providerId="ADAL" clId="{9A4C31BD-C382-A94B-A40C-654A343777AD}" dt="2022-03-31T01:27:21.525" v="1623" actId="931"/>
          <ac:spMkLst>
            <pc:docMk/>
            <pc:sldMk cId="2996236651" sldId="263"/>
            <ac:spMk id="3" creationId="{CDF75A10-5197-2D4D-AD87-59D37872A4C3}"/>
          </ac:spMkLst>
        </pc:spChg>
        <pc:spChg chg="add">
          <ac:chgData name="VARNER, CAROLINE" userId="b7a0215c-f817-4db6-a6da-0ba9a290b09a" providerId="ADAL" clId="{9A4C31BD-C382-A94B-A40C-654A343777AD}" dt="2022-03-31T01:27:24.731" v="1624" actId="26606"/>
          <ac:spMkLst>
            <pc:docMk/>
            <pc:sldMk cId="2996236651" sldId="263"/>
            <ac:spMk id="9" creationId="{A70E44F7-1AE7-45C1-BB2F-447BC47EA0F3}"/>
          </ac:spMkLst>
        </pc:spChg>
        <pc:picChg chg="add mod ord">
          <ac:chgData name="VARNER, CAROLINE" userId="b7a0215c-f817-4db6-a6da-0ba9a290b09a" providerId="ADAL" clId="{9A4C31BD-C382-A94B-A40C-654A343777AD}" dt="2022-03-31T01:27:24.731" v="1624" actId="26606"/>
          <ac:picMkLst>
            <pc:docMk/>
            <pc:sldMk cId="2996236651" sldId="263"/>
            <ac:picMk id="4" creationId="{02C0D2A0-3393-5D4E-8E99-B7923632324A}"/>
          </ac:picMkLst>
        </pc:picChg>
        <pc:inkChg chg="add del">
          <ac:chgData name="VARNER, CAROLINE" userId="b7a0215c-f817-4db6-a6da-0ba9a290b09a" providerId="ADAL" clId="{9A4C31BD-C382-A94B-A40C-654A343777AD}" dt="2022-03-31T01:27:34.095" v="1631"/>
          <ac:inkMkLst>
            <pc:docMk/>
            <pc:sldMk cId="2996236651" sldId="263"/>
            <ac:inkMk id="5" creationId="{1EFAD4FB-F31C-FC4D-AB64-A1CF9F37B043}"/>
          </ac:inkMkLst>
        </pc:inkChg>
        <pc:inkChg chg="add del">
          <ac:chgData name="VARNER, CAROLINE" userId="b7a0215c-f817-4db6-a6da-0ba9a290b09a" providerId="ADAL" clId="{9A4C31BD-C382-A94B-A40C-654A343777AD}" dt="2022-03-31T01:27:34.095" v="1631"/>
          <ac:inkMkLst>
            <pc:docMk/>
            <pc:sldMk cId="2996236651" sldId="263"/>
            <ac:inkMk id="6" creationId="{813D77CA-CFC1-3E41-B10C-1823537B9C54}"/>
          </ac:inkMkLst>
        </pc:inkChg>
        <pc:inkChg chg="add del">
          <ac:chgData name="VARNER, CAROLINE" userId="b7a0215c-f817-4db6-a6da-0ba9a290b09a" providerId="ADAL" clId="{9A4C31BD-C382-A94B-A40C-654A343777AD}" dt="2022-03-31T01:27:34.095" v="1631"/>
          <ac:inkMkLst>
            <pc:docMk/>
            <pc:sldMk cId="2996236651" sldId="263"/>
            <ac:inkMk id="7" creationId="{B61441B0-D68F-3A43-8401-85CDDC596D33}"/>
          </ac:inkMkLst>
        </pc:inkChg>
        <pc:inkChg chg="add del">
          <ac:chgData name="VARNER, CAROLINE" userId="b7a0215c-f817-4db6-a6da-0ba9a290b09a" providerId="ADAL" clId="{9A4C31BD-C382-A94B-A40C-654A343777AD}" dt="2022-03-31T01:27:34.095" v="1631"/>
          <ac:inkMkLst>
            <pc:docMk/>
            <pc:sldMk cId="2996236651" sldId="263"/>
            <ac:inkMk id="8" creationId="{5AE3A312-9BC9-7B4B-AE61-0744CA689B6E}"/>
          </ac:inkMkLst>
        </pc:inkChg>
        <pc:inkChg chg="add del">
          <ac:chgData name="VARNER, CAROLINE" userId="b7a0215c-f817-4db6-a6da-0ba9a290b09a" providerId="ADAL" clId="{9A4C31BD-C382-A94B-A40C-654A343777AD}" dt="2022-03-31T01:27:34.095" v="1631"/>
          <ac:inkMkLst>
            <pc:docMk/>
            <pc:sldMk cId="2996236651" sldId="263"/>
            <ac:inkMk id="10" creationId="{207F0935-AB89-DB4D-AE19-2B879A09360D}"/>
          </ac:inkMkLst>
        </pc:inkChg>
        <pc:inkChg chg="add del">
          <ac:chgData name="VARNER, CAROLINE" userId="b7a0215c-f817-4db6-a6da-0ba9a290b09a" providerId="ADAL" clId="{9A4C31BD-C382-A94B-A40C-654A343777AD}" dt="2022-03-31T01:27:34.095" v="1631"/>
          <ac:inkMkLst>
            <pc:docMk/>
            <pc:sldMk cId="2996236651" sldId="263"/>
            <ac:inkMk id="11" creationId="{FC49B6D1-B39A-D448-9A25-4FAEA503D308}"/>
          </ac:inkMkLst>
        </pc:inkChg>
        <pc:inkChg chg="add reco">
          <ac:chgData name="VARNER, CAROLINE" userId="b7a0215c-f817-4db6-a6da-0ba9a290b09a" providerId="ADAL" clId="{9A4C31BD-C382-A94B-A40C-654A343777AD}" dt="2022-03-31T01:27:34.095" v="1631"/>
          <ac:inkMkLst>
            <pc:docMk/>
            <pc:sldMk cId="2996236651" sldId="263"/>
            <ac:inkMk id="12" creationId="{A14C6855-0392-4742-9D23-F0294C7A7240}"/>
          </ac:inkMkLst>
        </pc:inkChg>
        <pc:inkChg chg="add del">
          <ac:chgData name="VARNER, CAROLINE" userId="b7a0215c-f817-4db6-a6da-0ba9a290b09a" providerId="ADAL" clId="{9A4C31BD-C382-A94B-A40C-654A343777AD}" dt="2022-03-31T01:27:40.982" v="1641"/>
          <ac:inkMkLst>
            <pc:docMk/>
            <pc:sldMk cId="2996236651" sldId="263"/>
            <ac:inkMk id="13" creationId="{0904BE19-E6BE-064C-AFE0-95D1DA879B73}"/>
          </ac:inkMkLst>
        </pc:inkChg>
        <pc:inkChg chg="add del">
          <ac:chgData name="VARNER, CAROLINE" userId="b7a0215c-f817-4db6-a6da-0ba9a290b09a" providerId="ADAL" clId="{9A4C31BD-C382-A94B-A40C-654A343777AD}" dt="2022-03-31T01:27:40.982" v="1641"/>
          <ac:inkMkLst>
            <pc:docMk/>
            <pc:sldMk cId="2996236651" sldId="263"/>
            <ac:inkMk id="14" creationId="{A3EBC2D1-61A9-0849-ACF7-302665236167}"/>
          </ac:inkMkLst>
        </pc:inkChg>
        <pc:inkChg chg="add del">
          <ac:chgData name="VARNER, CAROLINE" userId="b7a0215c-f817-4db6-a6da-0ba9a290b09a" providerId="ADAL" clId="{9A4C31BD-C382-A94B-A40C-654A343777AD}" dt="2022-03-31T01:27:40.982" v="1641"/>
          <ac:inkMkLst>
            <pc:docMk/>
            <pc:sldMk cId="2996236651" sldId="263"/>
            <ac:inkMk id="15" creationId="{A4D63EB7-051C-F043-82D2-0E35294BC327}"/>
          </ac:inkMkLst>
        </pc:inkChg>
        <pc:inkChg chg="add del">
          <ac:chgData name="VARNER, CAROLINE" userId="b7a0215c-f817-4db6-a6da-0ba9a290b09a" providerId="ADAL" clId="{9A4C31BD-C382-A94B-A40C-654A343777AD}" dt="2022-03-31T01:27:40.982" v="1641"/>
          <ac:inkMkLst>
            <pc:docMk/>
            <pc:sldMk cId="2996236651" sldId="263"/>
            <ac:inkMk id="16" creationId="{E6D00B09-2037-AD4C-9237-0B33C12150FA}"/>
          </ac:inkMkLst>
        </pc:inkChg>
        <pc:inkChg chg="add del">
          <ac:chgData name="VARNER, CAROLINE" userId="b7a0215c-f817-4db6-a6da-0ba9a290b09a" providerId="ADAL" clId="{9A4C31BD-C382-A94B-A40C-654A343777AD}" dt="2022-03-31T01:27:40.982" v="1641"/>
          <ac:inkMkLst>
            <pc:docMk/>
            <pc:sldMk cId="2996236651" sldId="263"/>
            <ac:inkMk id="17" creationId="{5CAF7B04-64BC-B946-8E4F-A69D6FBB9B69}"/>
          </ac:inkMkLst>
        </pc:inkChg>
        <pc:inkChg chg="add del">
          <ac:chgData name="VARNER, CAROLINE" userId="b7a0215c-f817-4db6-a6da-0ba9a290b09a" providerId="ADAL" clId="{9A4C31BD-C382-A94B-A40C-654A343777AD}" dt="2022-03-31T01:27:40.982" v="1641"/>
          <ac:inkMkLst>
            <pc:docMk/>
            <pc:sldMk cId="2996236651" sldId="263"/>
            <ac:inkMk id="18" creationId="{A06B643A-CE76-0349-B823-B1054C6D88C9}"/>
          </ac:inkMkLst>
        </pc:inkChg>
        <pc:inkChg chg="add del">
          <ac:chgData name="VARNER, CAROLINE" userId="b7a0215c-f817-4db6-a6da-0ba9a290b09a" providerId="ADAL" clId="{9A4C31BD-C382-A94B-A40C-654A343777AD}" dt="2022-03-31T01:27:40.982" v="1641"/>
          <ac:inkMkLst>
            <pc:docMk/>
            <pc:sldMk cId="2996236651" sldId="263"/>
            <ac:inkMk id="19" creationId="{17BA2AE9-F759-794C-998E-10621965AB2C}"/>
          </ac:inkMkLst>
        </pc:inkChg>
        <pc:inkChg chg="add del">
          <ac:chgData name="VARNER, CAROLINE" userId="b7a0215c-f817-4db6-a6da-0ba9a290b09a" providerId="ADAL" clId="{9A4C31BD-C382-A94B-A40C-654A343777AD}" dt="2022-03-31T01:27:40.982" v="1641"/>
          <ac:inkMkLst>
            <pc:docMk/>
            <pc:sldMk cId="2996236651" sldId="263"/>
            <ac:inkMk id="20" creationId="{15933CBB-B3F9-1341-9354-0B131AD52148}"/>
          </ac:inkMkLst>
        </pc:inkChg>
        <pc:inkChg chg="add del">
          <ac:chgData name="VARNER, CAROLINE" userId="b7a0215c-f817-4db6-a6da-0ba9a290b09a" providerId="ADAL" clId="{9A4C31BD-C382-A94B-A40C-654A343777AD}" dt="2022-03-31T01:27:40.982" v="1641"/>
          <ac:inkMkLst>
            <pc:docMk/>
            <pc:sldMk cId="2996236651" sldId="263"/>
            <ac:inkMk id="21" creationId="{98842602-C62C-F841-A709-0D4FC0DB9661}"/>
          </ac:inkMkLst>
        </pc:inkChg>
        <pc:inkChg chg="add reco">
          <ac:chgData name="VARNER, CAROLINE" userId="b7a0215c-f817-4db6-a6da-0ba9a290b09a" providerId="ADAL" clId="{9A4C31BD-C382-A94B-A40C-654A343777AD}" dt="2022-03-31T01:27:40.982" v="1641"/>
          <ac:inkMkLst>
            <pc:docMk/>
            <pc:sldMk cId="2996236651" sldId="263"/>
            <ac:inkMk id="22" creationId="{63949B26-BC5E-2F48-A7D1-1546ACC80FF7}"/>
          </ac:inkMkLst>
        </pc:inkChg>
        <pc:inkChg chg="add del">
          <ac:chgData name="VARNER, CAROLINE" userId="b7a0215c-f817-4db6-a6da-0ba9a290b09a" providerId="ADAL" clId="{9A4C31BD-C382-A94B-A40C-654A343777AD}" dt="2022-03-31T01:27:52.631" v="1646"/>
          <ac:inkMkLst>
            <pc:docMk/>
            <pc:sldMk cId="2996236651" sldId="263"/>
            <ac:inkMk id="23" creationId="{5C6210A4-1FF8-C147-A275-243D783B4A90}"/>
          </ac:inkMkLst>
        </pc:inkChg>
        <pc:inkChg chg="add del">
          <ac:chgData name="VARNER, CAROLINE" userId="b7a0215c-f817-4db6-a6da-0ba9a290b09a" providerId="ADAL" clId="{9A4C31BD-C382-A94B-A40C-654A343777AD}" dt="2022-03-31T01:27:52.631" v="1646"/>
          <ac:inkMkLst>
            <pc:docMk/>
            <pc:sldMk cId="2996236651" sldId="263"/>
            <ac:inkMk id="24" creationId="{7CF5E52B-5297-3742-8C1C-905580F0443D}"/>
          </ac:inkMkLst>
        </pc:inkChg>
        <pc:inkChg chg="add del">
          <ac:chgData name="VARNER, CAROLINE" userId="b7a0215c-f817-4db6-a6da-0ba9a290b09a" providerId="ADAL" clId="{9A4C31BD-C382-A94B-A40C-654A343777AD}" dt="2022-03-31T01:27:52.631" v="1646"/>
          <ac:inkMkLst>
            <pc:docMk/>
            <pc:sldMk cId="2996236651" sldId="263"/>
            <ac:inkMk id="25" creationId="{74FC7B6A-DF5A-3848-AC40-5710514E300D}"/>
          </ac:inkMkLst>
        </pc:inkChg>
        <pc:inkChg chg="add del">
          <ac:chgData name="VARNER, CAROLINE" userId="b7a0215c-f817-4db6-a6da-0ba9a290b09a" providerId="ADAL" clId="{9A4C31BD-C382-A94B-A40C-654A343777AD}" dt="2022-03-31T01:27:52.631" v="1646"/>
          <ac:inkMkLst>
            <pc:docMk/>
            <pc:sldMk cId="2996236651" sldId="263"/>
            <ac:inkMk id="26" creationId="{5C91EB00-CEDA-3141-BF9E-5788A7A8C56C}"/>
          </ac:inkMkLst>
        </pc:inkChg>
        <pc:inkChg chg="add reco">
          <ac:chgData name="VARNER, CAROLINE" userId="b7a0215c-f817-4db6-a6da-0ba9a290b09a" providerId="ADAL" clId="{9A4C31BD-C382-A94B-A40C-654A343777AD}" dt="2022-03-31T01:27:52.631" v="1646"/>
          <ac:inkMkLst>
            <pc:docMk/>
            <pc:sldMk cId="2996236651" sldId="263"/>
            <ac:inkMk id="27" creationId="{6C691B37-7918-0B48-AB68-87DEBE0E6198}"/>
          </ac:inkMkLst>
        </pc:inkChg>
        <pc:inkChg chg="add del">
          <ac:chgData name="VARNER, CAROLINE" userId="b7a0215c-f817-4db6-a6da-0ba9a290b09a" providerId="ADAL" clId="{9A4C31BD-C382-A94B-A40C-654A343777AD}" dt="2022-03-31T01:27:56.838" v="1654"/>
          <ac:inkMkLst>
            <pc:docMk/>
            <pc:sldMk cId="2996236651" sldId="263"/>
            <ac:inkMk id="28" creationId="{14E6C974-6A8A-784F-B5E1-F1F0A2394414}"/>
          </ac:inkMkLst>
        </pc:inkChg>
        <pc:inkChg chg="add del">
          <ac:chgData name="VARNER, CAROLINE" userId="b7a0215c-f817-4db6-a6da-0ba9a290b09a" providerId="ADAL" clId="{9A4C31BD-C382-A94B-A40C-654A343777AD}" dt="2022-03-31T01:27:56.838" v="1654"/>
          <ac:inkMkLst>
            <pc:docMk/>
            <pc:sldMk cId="2996236651" sldId="263"/>
            <ac:inkMk id="29" creationId="{AC51A971-4B57-C344-863D-0AAFCB6F2A0B}"/>
          </ac:inkMkLst>
        </pc:inkChg>
        <pc:inkChg chg="add del">
          <ac:chgData name="VARNER, CAROLINE" userId="b7a0215c-f817-4db6-a6da-0ba9a290b09a" providerId="ADAL" clId="{9A4C31BD-C382-A94B-A40C-654A343777AD}" dt="2022-03-31T01:27:56.838" v="1654"/>
          <ac:inkMkLst>
            <pc:docMk/>
            <pc:sldMk cId="2996236651" sldId="263"/>
            <ac:inkMk id="30" creationId="{DF0234DE-65E4-EB48-98AB-0C0A2754CBFC}"/>
          </ac:inkMkLst>
        </pc:inkChg>
        <pc:inkChg chg="add del">
          <ac:chgData name="VARNER, CAROLINE" userId="b7a0215c-f817-4db6-a6da-0ba9a290b09a" providerId="ADAL" clId="{9A4C31BD-C382-A94B-A40C-654A343777AD}" dt="2022-03-31T01:27:56.838" v="1654"/>
          <ac:inkMkLst>
            <pc:docMk/>
            <pc:sldMk cId="2996236651" sldId="263"/>
            <ac:inkMk id="31" creationId="{25F98BD7-0FE8-C04B-B545-37224F3EA90F}"/>
          </ac:inkMkLst>
        </pc:inkChg>
        <pc:inkChg chg="add del">
          <ac:chgData name="VARNER, CAROLINE" userId="b7a0215c-f817-4db6-a6da-0ba9a290b09a" providerId="ADAL" clId="{9A4C31BD-C382-A94B-A40C-654A343777AD}" dt="2022-03-31T01:27:56.838" v="1654"/>
          <ac:inkMkLst>
            <pc:docMk/>
            <pc:sldMk cId="2996236651" sldId="263"/>
            <ac:inkMk id="32" creationId="{17627F16-4F3E-9244-A929-E825805D54E4}"/>
          </ac:inkMkLst>
        </pc:inkChg>
        <pc:inkChg chg="add del">
          <ac:chgData name="VARNER, CAROLINE" userId="b7a0215c-f817-4db6-a6da-0ba9a290b09a" providerId="ADAL" clId="{9A4C31BD-C382-A94B-A40C-654A343777AD}" dt="2022-03-31T01:27:56.838" v="1654"/>
          <ac:inkMkLst>
            <pc:docMk/>
            <pc:sldMk cId="2996236651" sldId="263"/>
            <ac:inkMk id="33" creationId="{0442BA8C-E8A5-554E-B5FF-FED563D00492}"/>
          </ac:inkMkLst>
        </pc:inkChg>
        <pc:inkChg chg="add del">
          <ac:chgData name="VARNER, CAROLINE" userId="b7a0215c-f817-4db6-a6da-0ba9a290b09a" providerId="ADAL" clId="{9A4C31BD-C382-A94B-A40C-654A343777AD}" dt="2022-03-31T01:27:56.838" v="1654"/>
          <ac:inkMkLst>
            <pc:docMk/>
            <pc:sldMk cId="2996236651" sldId="263"/>
            <ac:inkMk id="34" creationId="{62EF5C73-EA95-C04B-BEA0-5DFA03D24834}"/>
          </ac:inkMkLst>
        </pc:inkChg>
        <pc:inkChg chg="add reco">
          <ac:chgData name="VARNER, CAROLINE" userId="b7a0215c-f817-4db6-a6da-0ba9a290b09a" providerId="ADAL" clId="{9A4C31BD-C382-A94B-A40C-654A343777AD}" dt="2022-03-31T01:27:56.838" v="1654"/>
          <ac:inkMkLst>
            <pc:docMk/>
            <pc:sldMk cId="2996236651" sldId="263"/>
            <ac:inkMk id="35" creationId="{D2235A3F-AE11-2242-B139-7CAFAC533D64}"/>
          </ac:inkMkLst>
        </pc:inkChg>
        <pc:inkChg chg="add del">
          <ac:chgData name="VARNER, CAROLINE" userId="b7a0215c-f817-4db6-a6da-0ba9a290b09a" providerId="ADAL" clId="{9A4C31BD-C382-A94B-A40C-654A343777AD}" dt="2022-03-31T01:27:59.266" v="1656"/>
          <ac:inkMkLst>
            <pc:docMk/>
            <pc:sldMk cId="2996236651" sldId="263"/>
            <ac:inkMk id="36" creationId="{AD1E9B0B-691B-D94E-B226-F391B1391D80}"/>
          </ac:inkMkLst>
        </pc:inkChg>
        <pc:inkChg chg="add del">
          <ac:chgData name="VARNER, CAROLINE" userId="b7a0215c-f817-4db6-a6da-0ba9a290b09a" providerId="ADAL" clId="{9A4C31BD-C382-A94B-A40C-654A343777AD}" dt="2022-03-31T01:28:03.012" v="1661"/>
          <ac:inkMkLst>
            <pc:docMk/>
            <pc:sldMk cId="2996236651" sldId="263"/>
            <ac:inkMk id="37" creationId="{A50126BC-50C0-C84F-A63D-C1A77FE287B1}"/>
          </ac:inkMkLst>
        </pc:inkChg>
        <pc:inkChg chg="add del">
          <ac:chgData name="VARNER, CAROLINE" userId="b7a0215c-f817-4db6-a6da-0ba9a290b09a" providerId="ADAL" clId="{9A4C31BD-C382-A94B-A40C-654A343777AD}" dt="2022-03-31T01:28:02.786" v="1660"/>
          <ac:inkMkLst>
            <pc:docMk/>
            <pc:sldMk cId="2996236651" sldId="263"/>
            <ac:inkMk id="38" creationId="{7F22A41B-A508-7344-93A6-AAAB8E938B50}"/>
          </ac:inkMkLst>
        </pc:inkChg>
        <pc:inkChg chg="add del reco">
          <ac:chgData name="VARNER, CAROLINE" userId="b7a0215c-f817-4db6-a6da-0ba9a290b09a" providerId="ADAL" clId="{9A4C31BD-C382-A94B-A40C-654A343777AD}" dt="2022-03-31T01:28:02.786" v="1660"/>
          <ac:inkMkLst>
            <pc:docMk/>
            <pc:sldMk cId="2996236651" sldId="263"/>
            <ac:inkMk id="39" creationId="{F62F2C25-37E4-C94A-BB9B-7CAE7F588976}"/>
          </ac:inkMkLst>
        </pc:inkChg>
        <pc:inkChg chg="add del">
          <ac:chgData name="VARNER, CAROLINE" userId="b7a0215c-f817-4db6-a6da-0ba9a290b09a" providerId="ADAL" clId="{9A4C31BD-C382-A94B-A40C-654A343777AD}" dt="2022-03-31T01:28:09.213" v="1673"/>
          <ac:inkMkLst>
            <pc:docMk/>
            <pc:sldMk cId="2996236651" sldId="263"/>
            <ac:inkMk id="40" creationId="{87E04CF7-1751-004E-982F-B1328B4AB700}"/>
          </ac:inkMkLst>
        </pc:inkChg>
        <pc:inkChg chg="add del">
          <ac:chgData name="VARNER, CAROLINE" userId="b7a0215c-f817-4db6-a6da-0ba9a290b09a" providerId="ADAL" clId="{9A4C31BD-C382-A94B-A40C-654A343777AD}" dt="2022-03-31T01:28:09.213" v="1673"/>
          <ac:inkMkLst>
            <pc:docMk/>
            <pc:sldMk cId="2996236651" sldId="263"/>
            <ac:inkMk id="41" creationId="{D48F9CB0-EBAB-1544-9E70-26F9E3AC80C5}"/>
          </ac:inkMkLst>
        </pc:inkChg>
        <pc:inkChg chg="add del">
          <ac:chgData name="VARNER, CAROLINE" userId="b7a0215c-f817-4db6-a6da-0ba9a290b09a" providerId="ADAL" clId="{9A4C31BD-C382-A94B-A40C-654A343777AD}" dt="2022-03-31T01:28:09.213" v="1673"/>
          <ac:inkMkLst>
            <pc:docMk/>
            <pc:sldMk cId="2996236651" sldId="263"/>
            <ac:inkMk id="42" creationId="{23C19E4C-79D1-C64F-942F-A2B229155512}"/>
          </ac:inkMkLst>
        </pc:inkChg>
        <pc:inkChg chg="add del">
          <ac:chgData name="VARNER, CAROLINE" userId="b7a0215c-f817-4db6-a6da-0ba9a290b09a" providerId="ADAL" clId="{9A4C31BD-C382-A94B-A40C-654A343777AD}" dt="2022-03-31T01:28:09.213" v="1673"/>
          <ac:inkMkLst>
            <pc:docMk/>
            <pc:sldMk cId="2996236651" sldId="263"/>
            <ac:inkMk id="43" creationId="{B1E024C2-D3B2-FA41-9357-CEDBAD4B84DE}"/>
          </ac:inkMkLst>
        </pc:inkChg>
        <pc:inkChg chg="add del">
          <ac:chgData name="VARNER, CAROLINE" userId="b7a0215c-f817-4db6-a6da-0ba9a290b09a" providerId="ADAL" clId="{9A4C31BD-C382-A94B-A40C-654A343777AD}" dt="2022-03-31T01:28:09.213" v="1673"/>
          <ac:inkMkLst>
            <pc:docMk/>
            <pc:sldMk cId="2996236651" sldId="263"/>
            <ac:inkMk id="44" creationId="{DC5F034A-18F5-FB4F-B68D-55B02980D126}"/>
          </ac:inkMkLst>
        </pc:inkChg>
        <pc:inkChg chg="add del">
          <ac:chgData name="VARNER, CAROLINE" userId="b7a0215c-f817-4db6-a6da-0ba9a290b09a" providerId="ADAL" clId="{9A4C31BD-C382-A94B-A40C-654A343777AD}" dt="2022-03-31T01:28:09.213" v="1673"/>
          <ac:inkMkLst>
            <pc:docMk/>
            <pc:sldMk cId="2996236651" sldId="263"/>
            <ac:inkMk id="45" creationId="{66E75E31-DCDA-6C48-9EB6-01A76E04B3DF}"/>
          </ac:inkMkLst>
        </pc:inkChg>
        <pc:inkChg chg="add del">
          <ac:chgData name="VARNER, CAROLINE" userId="b7a0215c-f817-4db6-a6da-0ba9a290b09a" providerId="ADAL" clId="{9A4C31BD-C382-A94B-A40C-654A343777AD}" dt="2022-03-31T01:28:09.213" v="1673"/>
          <ac:inkMkLst>
            <pc:docMk/>
            <pc:sldMk cId="2996236651" sldId="263"/>
            <ac:inkMk id="46" creationId="{6032DF70-E3DA-7F42-A4F5-82635193F6BC}"/>
          </ac:inkMkLst>
        </pc:inkChg>
        <pc:inkChg chg="add del">
          <ac:chgData name="VARNER, CAROLINE" userId="b7a0215c-f817-4db6-a6da-0ba9a290b09a" providerId="ADAL" clId="{9A4C31BD-C382-A94B-A40C-654A343777AD}" dt="2022-03-31T01:28:09.213" v="1673"/>
          <ac:inkMkLst>
            <pc:docMk/>
            <pc:sldMk cId="2996236651" sldId="263"/>
            <ac:inkMk id="47" creationId="{7F3E098A-A6B8-0244-9978-08D9DFC1AF88}"/>
          </ac:inkMkLst>
        </pc:inkChg>
        <pc:inkChg chg="add del">
          <ac:chgData name="VARNER, CAROLINE" userId="b7a0215c-f817-4db6-a6da-0ba9a290b09a" providerId="ADAL" clId="{9A4C31BD-C382-A94B-A40C-654A343777AD}" dt="2022-03-31T01:28:09.213" v="1673"/>
          <ac:inkMkLst>
            <pc:docMk/>
            <pc:sldMk cId="2996236651" sldId="263"/>
            <ac:inkMk id="48" creationId="{23DDE225-BAB2-5045-B842-F20839DA8EDE}"/>
          </ac:inkMkLst>
        </pc:inkChg>
        <pc:inkChg chg="add del">
          <ac:chgData name="VARNER, CAROLINE" userId="b7a0215c-f817-4db6-a6da-0ba9a290b09a" providerId="ADAL" clId="{9A4C31BD-C382-A94B-A40C-654A343777AD}" dt="2022-03-31T01:28:09.213" v="1673"/>
          <ac:inkMkLst>
            <pc:docMk/>
            <pc:sldMk cId="2996236651" sldId="263"/>
            <ac:inkMk id="49" creationId="{8B14D2CE-5F89-D44E-B4F1-E45CFCA3A961}"/>
          </ac:inkMkLst>
        </pc:inkChg>
        <pc:inkChg chg="add del">
          <ac:chgData name="VARNER, CAROLINE" userId="b7a0215c-f817-4db6-a6da-0ba9a290b09a" providerId="ADAL" clId="{9A4C31BD-C382-A94B-A40C-654A343777AD}" dt="2022-03-31T01:28:09.213" v="1673"/>
          <ac:inkMkLst>
            <pc:docMk/>
            <pc:sldMk cId="2996236651" sldId="263"/>
            <ac:inkMk id="50" creationId="{B6F9D28E-EF0A-A24D-A169-2E7D1400638E}"/>
          </ac:inkMkLst>
        </pc:inkChg>
        <pc:inkChg chg="add reco">
          <ac:chgData name="VARNER, CAROLINE" userId="b7a0215c-f817-4db6-a6da-0ba9a290b09a" providerId="ADAL" clId="{9A4C31BD-C382-A94B-A40C-654A343777AD}" dt="2022-03-31T01:28:09.213" v="1673"/>
          <ac:inkMkLst>
            <pc:docMk/>
            <pc:sldMk cId="2996236651" sldId="263"/>
            <ac:inkMk id="51" creationId="{FC24D925-CBEF-7542-AB68-1D65C3DB0F85}"/>
          </ac:inkMkLst>
        </pc:inkChg>
        <pc:inkChg chg="add reco">
          <ac:chgData name="VARNER, CAROLINE" userId="b7a0215c-f817-4db6-a6da-0ba9a290b09a" providerId="ADAL" clId="{9A4C31BD-C382-A94B-A40C-654A343777AD}" dt="2022-03-31T01:28:09.213" v="1673"/>
          <ac:inkMkLst>
            <pc:docMk/>
            <pc:sldMk cId="2996236651" sldId="263"/>
            <ac:inkMk id="52" creationId="{70FB4B17-E7CE-F840-8F15-37A410970C54}"/>
          </ac:inkMkLst>
        </pc:inkChg>
      </pc:sldChg>
      <pc:sldChg chg="modSp new mod setBg">
        <pc:chgData name="VARNER, CAROLINE" userId="b7a0215c-f817-4db6-a6da-0ba9a290b09a" providerId="ADAL" clId="{9A4C31BD-C382-A94B-A40C-654A343777AD}" dt="2022-03-31T01:13:43.009" v="1609" actId="20577"/>
        <pc:sldMkLst>
          <pc:docMk/>
          <pc:sldMk cId="436716273" sldId="264"/>
        </pc:sldMkLst>
        <pc:spChg chg="mod">
          <ac:chgData name="VARNER, CAROLINE" userId="b7a0215c-f817-4db6-a6da-0ba9a290b09a" providerId="ADAL" clId="{9A4C31BD-C382-A94B-A40C-654A343777AD}" dt="2022-03-31T01:09:57.425" v="1046" actId="20577"/>
          <ac:spMkLst>
            <pc:docMk/>
            <pc:sldMk cId="436716273" sldId="264"/>
            <ac:spMk id="2" creationId="{B1C4240B-43F9-FE41-9F18-6C2816CB4B73}"/>
          </ac:spMkLst>
        </pc:spChg>
        <pc:spChg chg="mod">
          <ac:chgData name="VARNER, CAROLINE" userId="b7a0215c-f817-4db6-a6da-0ba9a290b09a" providerId="ADAL" clId="{9A4C31BD-C382-A94B-A40C-654A343777AD}" dt="2022-03-31T01:13:43.009" v="1609" actId="20577"/>
          <ac:spMkLst>
            <pc:docMk/>
            <pc:sldMk cId="436716273" sldId="264"/>
            <ac:spMk id="3" creationId="{6F3DF8A2-8D24-BC44-900E-127DFAD70BE2}"/>
          </ac:spMkLst>
        </pc:spChg>
      </pc:sldChg>
      <pc:sldChg chg="modSp new mod setBg">
        <pc:chgData name="VARNER, CAROLINE" userId="b7a0215c-f817-4db6-a6da-0ba9a290b09a" providerId="ADAL" clId="{9A4C31BD-C382-A94B-A40C-654A343777AD}" dt="2022-03-31T01:09:32.100" v="1033" actId="22"/>
        <pc:sldMkLst>
          <pc:docMk/>
          <pc:sldMk cId="1528824338" sldId="265"/>
        </pc:sldMkLst>
        <pc:spChg chg="mod">
          <ac:chgData name="VARNER, CAROLINE" userId="b7a0215c-f817-4db6-a6da-0ba9a290b09a" providerId="ADAL" clId="{9A4C31BD-C382-A94B-A40C-654A343777AD}" dt="2022-03-31T01:06:43.919" v="889" actId="20577"/>
          <ac:spMkLst>
            <pc:docMk/>
            <pc:sldMk cId="1528824338" sldId="265"/>
            <ac:spMk id="2" creationId="{554F6FC1-C10C-1240-BD81-5171BF826CF6}"/>
          </ac:spMkLst>
        </pc:spChg>
        <pc:spChg chg="mod">
          <ac:chgData name="VARNER, CAROLINE" userId="b7a0215c-f817-4db6-a6da-0ba9a290b09a" providerId="ADAL" clId="{9A4C31BD-C382-A94B-A40C-654A343777AD}" dt="2022-03-31T01:09:32.100" v="1033" actId="22"/>
          <ac:spMkLst>
            <pc:docMk/>
            <pc:sldMk cId="1528824338" sldId="265"/>
            <ac:spMk id="3" creationId="{094BD3EA-B4DA-9B48-87BF-AE37ACA1261D}"/>
          </ac:spMkLst>
        </pc:spChg>
      </pc:sldChg>
      <pc:sldChg chg="new del">
        <pc:chgData name="VARNER, CAROLINE" userId="b7a0215c-f817-4db6-a6da-0ba9a290b09a" providerId="ADAL" clId="{9A4C31BD-C382-A94B-A40C-654A343777AD}" dt="2022-03-31T01:27:09.150" v="1622" actId="680"/>
        <pc:sldMkLst>
          <pc:docMk/>
          <pc:sldMk cId="1508439751" sldId="26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90997474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89309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3/31/2022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25502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218343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8816539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3/31/2022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03313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3/31/2022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92377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3/31/2022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61409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3/31/2022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45877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3/31/2022</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737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3/31/2022</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85907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3/31/2022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260590964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0AEB0-FB6C-F845-9EC4-CD0D43AEB916}"/>
              </a:ext>
            </a:extLst>
          </p:cNvPr>
          <p:cNvSpPr>
            <a:spLocks noGrp="1"/>
          </p:cNvSpPr>
          <p:nvPr>
            <p:ph type="ctrTitle"/>
          </p:nvPr>
        </p:nvSpPr>
        <p:spPr/>
        <p:txBody>
          <a:bodyPr/>
          <a:lstStyle/>
          <a:p>
            <a:r>
              <a:rPr lang="en-US" dirty="0" smtClean="0">
                <a:latin typeface="Baguet Script" panose="020F0502020204030204" pitchFamily="34" charset="0"/>
              </a:rPr>
              <a:t>Is there a pattern to the way you draw?</a:t>
            </a:r>
            <a:endParaRPr lang="en-US" dirty="0">
              <a:latin typeface="Baguet Script" panose="020F0502020204030204" pitchFamily="34" charset="0"/>
            </a:endParaRPr>
          </a:p>
        </p:txBody>
      </p:sp>
      <p:sp>
        <p:nvSpPr>
          <p:cNvPr id="3" name="Subtitle 2">
            <a:extLst>
              <a:ext uri="{FF2B5EF4-FFF2-40B4-BE49-F238E27FC236}">
                <a16:creationId xmlns:a16="http://schemas.microsoft.com/office/drawing/2014/main" id="{CFF27B14-7A76-B64E-AACF-16103FB32D53}"/>
              </a:ext>
            </a:extLst>
          </p:cNvPr>
          <p:cNvSpPr>
            <a:spLocks noGrp="1"/>
          </p:cNvSpPr>
          <p:nvPr>
            <p:ph type="subTitle" idx="1"/>
          </p:nvPr>
        </p:nvSpPr>
        <p:spPr/>
        <p:txBody>
          <a:bodyPr/>
          <a:lstStyle/>
          <a:p>
            <a:endParaRPr lang="en-US" dirty="0">
              <a:latin typeface="Baguet Script" pitchFamily="2" charset="77"/>
            </a:endParaRPr>
          </a:p>
        </p:txBody>
      </p:sp>
    </p:spTree>
    <p:extLst>
      <p:ext uri="{BB962C8B-B14F-4D97-AF65-F5344CB8AC3E}">
        <p14:creationId xmlns:p14="http://schemas.microsoft.com/office/powerpoint/2010/main" val="2325597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6FC1-C10C-1240-BD81-5171BF826CF6}"/>
              </a:ext>
            </a:extLst>
          </p:cNvPr>
          <p:cNvSpPr>
            <a:spLocks noGrp="1"/>
          </p:cNvSpPr>
          <p:nvPr>
            <p:ph type="title"/>
          </p:nvPr>
        </p:nvSpPr>
        <p:spPr/>
        <p:txBody>
          <a:bodyPr/>
          <a:lstStyle/>
          <a:p>
            <a:r>
              <a:rPr lang="en-US" dirty="0"/>
              <a:t>Worked sources</a:t>
            </a:r>
          </a:p>
        </p:txBody>
      </p:sp>
      <p:sp>
        <p:nvSpPr>
          <p:cNvPr id="3" name="Content Placeholder 2">
            <a:extLst>
              <a:ext uri="{FF2B5EF4-FFF2-40B4-BE49-F238E27FC236}">
                <a16:creationId xmlns:a16="http://schemas.microsoft.com/office/drawing/2014/main" id="{094BD3EA-B4DA-9B48-87BF-AE37ACA1261D}"/>
              </a:ext>
            </a:extLst>
          </p:cNvPr>
          <p:cNvSpPr>
            <a:spLocks noGrp="1"/>
          </p:cNvSpPr>
          <p:nvPr>
            <p:ph idx="1"/>
          </p:nvPr>
        </p:nvSpPr>
        <p:spPr/>
        <p:txBody>
          <a:bodyPr/>
          <a:lstStyle/>
          <a:p>
            <a:r>
              <a:rPr lang="en-US" dirty="0"/>
              <a:t>https://</a:t>
            </a:r>
            <a:r>
              <a:rPr lang="en-US" dirty="0" err="1"/>
              <a:t>www.cmu.edu</a:t>
            </a:r>
            <a:r>
              <a:rPr lang="en-US" dirty="0"/>
              <a:t>/teaching/</a:t>
            </a:r>
            <a:r>
              <a:rPr lang="en-US" dirty="0" err="1"/>
              <a:t>designteach</a:t>
            </a:r>
            <a:r>
              <a:rPr lang="en-US" dirty="0"/>
              <a:t>/teach/</a:t>
            </a:r>
            <a:r>
              <a:rPr lang="en-US" dirty="0" err="1"/>
              <a:t>instructionalstrategies</a:t>
            </a:r>
            <a:r>
              <a:rPr lang="en-US" dirty="0"/>
              <a:t>/writing/</a:t>
            </a:r>
            <a:r>
              <a:rPr lang="en-US" dirty="0" err="1"/>
              <a:t>poorlyprepared.html</a:t>
            </a:r>
            <a:endParaRPr lang="en-US" dirty="0"/>
          </a:p>
        </p:txBody>
      </p:sp>
    </p:spTree>
    <p:extLst>
      <p:ext uri="{BB962C8B-B14F-4D97-AF65-F5344CB8AC3E}">
        <p14:creationId xmlns:p14="http://schemas.microsoft.com/office/powerpoint/2010/main" val="1528824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F146F-6205-9B4F-BBB9-EB5B9C1F65EB}"/>
              </a:ext>
            </a:extLst>
          </p:cNvPr>
          <p:cNvSpPr>
            <a:spLocks noGrp="1"/>
          </p:cNvSpPr>
          <p:nvPr>
            <p:ph type="title"/>
          </p:nvPr>
        </p:nvSpPr>
        <p:spPr/>
        <p:txBody>
          <a:bodyPr>
            <a:normAutofit/>
          </a:bodyPr>
          <a:lstStyle/>
          <a:p>
            <a:r>
              <a:rPr lang="en-US" sz="3600" dirty="0">
                <a:latin typeface="Baskerville" panose="02020502070401020303" pitchFamily="18" charset="0"/>
                <a:ea typeface="Baskerville" panose="02020502070401020303" pitchFamily="18" charset="0"/>
              </a:rPr>
              <a:t>A little more context:</a:t>
            </a:r>
          </a:p>
        </p:txBody>
      </p:sp>
      <p:sp>
        <p:nvSpPr>
          <p:cNvPr id="3" name="Content Placeholder 2">
            <a:extLst>
              <a:ext uri="{FF2B5EF4-FFF2-40B4-BE49-F238E27FC236}">
                <a16:creationId xmlns:a16="http://schemas.microsoft.com/office/drawing/2014/main" id="{E80A478F-63F8-EE4B-B20E-B7EFED4393E2}"/>
              </a:ext>
            </a:extLst>
          </p:cNvPr>
          <p:cNvSpPr>
            <a:spLocks noGrp="1"/>
          </p:cNvSpPr>
          <p:nvPr>
            <p:ph idx="1"/>
          </p:nvPr>
        </p:nvSpPr>
        <p:spPr/>
        <p:txBody>
          <a:bodyPr anchor="ctr">
            <a:normAutofit/>
          </a:bodyPr>
          <a:lstStyle/>
          <a:p>
            <a:r>
              <a:rPr lang="en-US" dirty="0">
                <a:solidFill>
                  <a:schemeClr val="tx1">
                    <a:lumMod val="75000"/>
                    <a:lumOff val="25000"/>
                  </a:schemeClr>
                </a:solidFill>
              </a:rPr>
              <a:t>This experiment is to see if there is any connection to the way you write/ draw things and to see if there is a reason to this.</a:t>
            </a:r>
          </a:p>
          <a:p>
            <a:r>
              <a:rPr lang="en-US" dirty="0">
                <a:solidFill>
                  <a:schemeClr val="tx1">
                    <a:lumMod val="75000"/>
                    <a:lumOff val="25000"/>
                  </a:schemeClr>
                </a:solidFill>
              </a:rPr>
              <a:t>The way this works is I asked a series of people to draw and write things like: stars, letters, numbers, cursive, squares, trapezoids, ext. Next I compare the data to attempt to find a pattern.</a:t>
            </a:r>
          </a:p>
        </p:txBody>
      </p:sp>
    </p:spTree>
    <p:extLst>
      <p:ext uri="{BB962C8B-B14F-4D97-AF65-F5344CB8AC3E}">
        <p14:creationId xmlns:p14="http://schemas.microsoft.com/office/powerpoint/2010/main" val="2575255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930D5-03FA-EA47-AF73-97850B8413AD}"/>
              </a:ext>
            </a:extLst>
          </p:cNvPr>
          <p:cNvSpPr>
            <a:spLocks noGrp="1"/>
          </p:cNvSpPr>
          <p:nvPr>
            <p:ph type="title"/>
          </p:nvPr>
        </p:nvSpPr>
        <p:spPr/>
        <p:txBody>
          <a:bodyPr/>
          <a:lstStyle/>
          <a:p>
            <a:r>
              <a:rPr lang="en-US" dirty="0"/>
              <a:t>Why I chose this project:</a:t>
            </a:r>
          </a:p>
        </p:txBody>
      </p:sp>
      <p:sp>
        <p:nvSpPr>
          <p:cNvPr id="3" name="Content Placeholder 2">
            <a:extLst>
              <a:ext uri="{FF2B5EF4-FFF2-40B4-BE49-F238E27FC236}">
                <a16:creationId xmlns:a16="http://schemas.microsoft.com/office/drawing/2014/main" id="{753D0FAC-98A6-CC4E-9928-18F93688F175}"/>
              </a:ext>
            </a:extLst>
          </p:cNvPr>
          <p:cNvSpPr>
            <a:spLocks noGrp="1"/>
          </p:cNvSpPr>
          <p:nvPr>
            <p:ph idx="1"/>
          </p:nvPr>
        </p:nvSpPr>
        <p:spPr/>
        <p:txBody>
          <a:bodyPr/>
          <a:lstStyle/>
          <a:p>
            <a:r>
              <a:rPr lang="en-US" dirty="0"/>
              <a:t>I was drawing stars because I was bored when I asked my table partner to draw a star to see how she wrote it, she wrote it differently so I started asking more people to draw it. Then I asked my teacher to draw one and she said it would </a:t>
            </a:r>
            <a:r>
              <a:rPr lang="en-US" dirty="0" smtClean="0"/>
              <a:t>be </a:t>
            </a:r>
            <a:r>
              <a:rPr lang="en-US" dirty="0"/>
              <a:t>interesting </a:t>
            </a:r>
            <a:r>
              <a:rPr lang="en-US" dirty="0" smtClean="0"/>
              <a:t>to investigate handedness for a science fair project. </a:t>
            </a:r>
            <a:r>
              <a:rPr lang="en-US" dirty="0"/>
              <a:t>I also stuck with it because I liked to do something that had to with you mentally and the way your brain works since I never really see that at science fairs. Research shows that being left handed or right handed shows a difference.</a:t>
            </a:r>
          </a:p>
        </p:txBody>
      </p:sp>
    </p:spTree>
    <p:extLst>
      <p:ext uri="{BB962C8B-B14F-4D97-AF65-F5344CB8AC3E}">
        <p14:creationId xmlns:p14="http://schemas.microsoft.com/office/powerpoint/2010/main" val="3152302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1363C-29B9-BB4D-80F2-22AA4B386097}"/>
              </a:ext>
            </a:extLst>
          </p:cNvPr>
          <p:cNvSpPr>
            <a:spLocks noGrp="1"/>
          </p:cNvSpPr>
          <p:nvPr>
            <p:ph type="title"/>
          </p:nvPr>
        </p:nvSpPr>
        <p:spPr>
          <a:xfrm>
            <a:off x="7532835" y="1420706"/>
            <a:ext cx="3466540" cy="4016587"/>
          </a:xfrm>
        </p:spPr>
        <p:txBody>
          <a:bodyPr>
            <a:normAutofit fontScale="90000"/>
          </a:bodyPr>
          <a:lstStyle/>
          <a:p>
            <a:r>
              <a:rPr lang="en-US" sz="3600" dirty="0" smtClean="0"/>
              <a:t/>
            </a:r>
            <a:br>
              <a:rPr lang="en-US" sz="3600" dirty="0" smtClean="0"/>
            </a:br>
            <a:r>
              <a:rPr lang="en-US" sz="3600" dirty="0" smtClean="0"/>
              <a:t>Testable Question</a:t>
            </a:r>
            <a:r>
              <a:rPr lang="en-US" sz="3600" dirty="0"/>
              <a:t/>
            </a:r>
            <a:br>
              <a:rPr lang="en-US" sz="3600" dirty="0"/>
            </a:br>
            <a:r>
              <a:rPr lang="en-US" sz="3600" dirty="0" smtClean="0"/>
              <a:t/>
            </a:r>
            <a:br>
              <a:rPr lang="en-US" sz="3600" dirty="0" smtClean="0"/>
            </a:br>
            <a:r>
              <a:rPr lang="en-US" sz="3600" dirty="0"/>
              <a:t/>
            </a:r>
            <a:br>
              <a:rPr lang="en-US" sz="3600" dirty="0"/>
            </a:br>
            <a:r>
              <a:rPr lang="en-US" sz="3600" dirty="0" smtClean="0"/>
              <a:t/>
            </a:r>
            <a:br>
              <a:rPr lang="en-US" sz="3600" dirty="0" smtClean="0"/>
            </a:br>
            <a:r>
              <a:rPr lang="en-US" sz="3600" dirty="0" smtClean="0"/>
              <a:t>Hypotheses</a:t>
            </a:r>
            <a:br>
              <a:rPr lang="en-US" sz="3600" dirty="0" smtClean="0"/>
            </a:br>
            <a:r>
              <a:rPr lang="en-US" sz="3600" dirty="0" smtClean="0"/>
              <a:t> </a:t>
            </a:r>
            <a:endParaRPr lang="en-US" sz="3600" dirty="0"/>
          </a:p>
        </p:txBody>
      </p:sp>
      <p:sp>
        <p:nvSpPr>
          <p:cNvPr id="3" name="Content Placeholder 2">
            <a:extLst>
              <a:ext uri="{FF2B5EF4-FFF2-40B4-BE49-F238E27FC236}">
                <a16:creationId xmlns:a16="http://schemas.microsoft.com/office/drawing/2014/main" id="{B4AAD331-0938-0940-8FCF-F10D2FC41646}"/>
              </a:ext>
            </a:extLst>
          </p:cNvPr>
          <p:cNvSpPr>
            <a:spLocks noGrp="1"/>
          </p:cNvSpPr>
          <p:nvPr>
            <p:ph idx="1"/>
          </p:nvPr>
        </p:nvSpPr>
        <p:spPr>
          <a:xfrm>
            <a:off x="1440519" y="1420706"/>
            <a:ext cx="5514758" cy="4016587"/>
          </a:xfrm>
        </p:spPr>
        <p:txBody>
          <a:bodyPr anchor="ctr">
            <a:normAutofit/>
          </a:bodyPr>
          <a:lstStyle/>
          <a:p>
            <a:r>
              <a:rPr lang="en-US" dirty="0" smtClean="0">
                <a:solidFill>
                  <a:schemeClr val="tx1">
                    <a:lumMod val="75000"/>
                    <a:lumOff val="25000"/>
                  </a:schemeClr>
                </a:solidFill>
              </a:rPr>
              <a:t>Does learned behavior affect common tasks?</a:t>
            </a:r>
          </a:p>
          <a:p>
            <a:endParaRPr lang="en-US" dirty="0">
              <a:solidFill>
                <a:schemeClr val="tx1">
                  <a:lumMod val="75000"/>
                  <a:lumOff val="25000"/>
                </a:schemeClr>
              </a:solidFill>
            </a:endParaRPr>
          </a:p>
          <a:p>
            <a:endParaRPr lang="en-US" dirty="0" smtClean="0">
              <a:solidFill>
                <a:schemeClr val="tx1">
                  <a:lumMod val="75000"/>
                  <a:lumOff val="25000"/>
                </a:schemeClr>
              </a:solidFill>
            </a:endParaRPr>
          </a:p>
          <a:p>
            <a:endParaRPr lang="en-US" dirty="0">
              <a:solidFill>
                <a:schemeClr val="tx1">
                  <a:lumMod val="75000"/>
                  <a:lumOff val="25000"/>
                </a:schemeClr>
              </a:solidFill>
            </a:endParaRPr>
          </a:p>
          <a:p>
            <a:r>
              <a:rPr lang="en-US" dirty="0" smtClean="0">
                <a:solidFill>
                  <a:schemeClr val="tx1">
                    <a:lumMod val="75000"/>
                    <a:lumOff val="25000"/>
                  </a:schemeClr>
                </a:solidFill>
              </a:rPr>
              <a:t>My </a:t>
            </a:r>
            <a:r>
              <a:rPr lang="en-US" dirty="0">
                <a:solidFill>
                  <a:schemeClr val="tx1">
                    <a:lumMod val="75000"/>
                    <a:lumOff val="25000"/>
                  </a:schemeClr>
                </a:solidFill>
              </a:rPr>
              <a:t>hypothesis is that there’s a connection to determine that learned behavior affects common tasks.</a:t>
            </a:r>
          </a:p>
        </p:txBody>
      </p:sp>
    </p:spTree>
    <p:extLst>
      <p:ext uri="{BB962C8B-B14F-4D97-AF65-F5344CB8AC3E}">
        <p14:creationId xmlns:p14="http://schemas.microsoft.com/office/powerpoint/2010/main" val="1037835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E5941-5F28-E842-82BF-4F487BD3A28E}"/>
              </a:ext>
            </a:extLst>
          </p:cNvPr>
          <p:cNvSpPr>
            <a:spLocks noGrp="1"/>
          </p:cNvSpPr>
          <p:nvPr>
            <p:ph type="title"/>
          </p:nvPr>
        </p:nvSpPr>
        <p:spPr>
          <a:xfrm>
            <a:off x="2231136" y="523613"/>
            <a:ext cx="7729728" cy="1188720"/>
          </a:xfrm>
        </p:spPr>
        <p:txBody>
          <a:bodyPr/>
          <a:lstStyle/>
          <a:p>
            <a:r>
              <a:rPr lang="en-US" dirty="0"/>
              <a:t>Variables &amp; constants</a:t>
            </a:r>
          </a:p>
        </p:txBody>
      </p:sp>
      <p:sp>
        <p:nvSpPr>
          <p:cNvPr id="3" name="Content Placeholder 2">
            <a:extLst>
              <a:ext uri="{FF2B5EF4-FFF2-40B4-BE49-F238E27FC236}">
                <a16:creationId xmlns:a16="http://schemas.microsoft.com/office/drawing/2014/main" id="{2F436493-E4A6-4547-9C62-E1F176959590}"/>
              </a:ext>
            </a:extLst>
          </p:cNvPr>
          <p:cNvSpPr>
            <a:spLocks noGrp="1"/>
          </p:cNvSpPr>
          <p:nvPr>
            <p:ph idx="1"/>
          </p:nvPr>
        </p:nvSpPr>
        <p:spPr/>
        <p:txBody>
          <a:bodyPr/>
          <a:lstStyle/>
          <a:p>
            <a:r>
              <a:rPr lang="en-US" dirty="0"/>
              <a:t>My independent variable is person </a:t>
            </a:r>
            <a:r>
              <a:rPr lang="en-US" dirty="0" smtClean="0"/>
              <a:t>drawing the star</a:t>
            </a:r>
            <a:endParaRPr lang="en-US" dirty="0"/>
          </a:p>
          <a:p>
            <a:r>
              <a:rPr lang="en-US" dirty="0"/>
              <a:t>My dependent variable is how they write it.</a:t>
            </a:r>
          </a:p>
          <a:p>
            <a:r>
              <a:rPr lang="en-US" dirty="0"/>
              <a:t>Constant: shape, gender,  and grade level.</a:t>
            </a:r>
          </a:p>
        </p:txBody>
      </p:sp>
    </p:spTree>
    <p:extLst>
      <p:ext uri="{BB962C8B-B14F-4D97-AF65-F5344CB8AC3E}">
        <p14:creationId xmlns:p14="http://schemas.microsoft.com/office/powerpoint/2010/main" val="1077486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4841F-52B3-FA4D-8A6D-860D9D1F01D1}"/>
              </a:ext>
            </a:extLst>
          </p:cNvPr>
          <p:cNvSpPr>
            <a:spLocks noGrp="1"/>
          </p:cNvSpPr>
          <p:nvPr>
            <p:ph type="title"/>
          </p:nvPr>
        </p:nvSpPr>
        <p:spPr/>
        <p:txBody>
          <a:bodyPr/>
          <a:lstStyle/>
          <a:p>
            <a:r>
              <a:rPr lang="en-US" dirty="0"/>
              <a:t>Materials &amp; procedure</a:t>
            </a:r>
          </a:p>
        </p:txBody>
      </p:sp>
      <p:sp>
        <p:nvSpPr>
          <p:cNvPr id="3" name="Content Placeholder 2">
            <a:extLst>
              <a:ext uri="{FF2B5EF4-FFF2-40B4-BE49-F238E27FC236}">
                <a16:creationId xmlns:a16="http://schemas.microsoft.com/office/drawing/2014/main" id="{2897E7CC-A3EC-E94C-814C-D9349AC68302}"/>
              </a:ext>
            </a:extLst>
          </p:cNvPr>
          <p:cNvSpPr>
            <a:spLocks noGrp="1"/>
          </p:cNvSpPr>
          <p:nvPr>
            <p:ph idx="1"/>
          </p:nvPr>
        </p:nvSpPr>
        <p:spPr/>
        <p:txBody>
          <a:bodyPr/>
          <a:lstStyle/>
          <a:p>
            <a:r>
              <a:rPr lang="en-US" dirty="0"/>
              <a:t>Materials: paper and something to right with.</a:t>
            </a:r>
          </a:p>
          <a:p>
            <a:r>
              <a:rPr lang="en-US" dirty="0"/>
              <a:t>Procedure: 2 stars, 1 square, 1 trapezoid, numbers 1-10, the letter Q, a bunch of circles, I am in cursive, the following letters: L Z N I</a:t>
            </a:r>
          </a:p>
        </p:txBody>
      </p:sp>
    </p:spTree>
    <p:extLst>
      <p:ext uri="{BB962C8B-B14F-4D97-AF65-F5344CB8AC3E}">
        <p14:creationId xmlns:p14="http://schemas.microsoft.com/office/powerpoint/2010/main" val="412225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19501C6-F015-4273-AF88-E0F6C85389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A677DB7-5829-45BD-9754-5EC484CC425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465429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3271E4-5FC1-554E-B075-19F40C19AD29}"/>
              </a:ext>
            </a:extLst>
          </p:cNvPr>
          <p:cNvSpPr>
            <a:spLocks noGrp="1"/>
          </p:cNvSpPr>
          <p:nvPr>
            <p:ph type="title"/>
          </p:nvPr>
        </p:nvSpPr>
        <p:spPr>
          <a:xfrm>
            <a:off x="804672" y="2404872"/>
            <a:ext cx="3044950" cy="1627792"/>
          </a:xfrm>
        </p:spPr>
        <p:txBody>
          <a:bodyPr vert="horz" lIns="274320" tIns="182880" rIns="274320" bIns="182880" rtlCol="0" anchor="ctr" anchorCtr="1">
            <a:normAutofit/>
          </a:bodyPr>
          <a:lstStyle/>
          <a:p>
            <a:r>
              <a:rPr lang="en-US" dirty="0"/>
              <a:t>Data table</a:t>
            </a:r>
          </a:p>
        </p:txBody>
      </p:sp>
      <p:pic>
        <p:nvPicPr>
          <p:cNvPr id="4" name="Picture 4">
            <a:extLst>
              <a:ext uri="{FF2B5EF4-FFF2-40B4-BE49-F238E27FC236}">
                <a16:creationId xmlns:a16="http://schemas.microsoft.com/office/drawing/2014/main" id="{ADF58B72-1B86-1E40-A107-17147B546690}"/>
              </a:ext>
            </a:extLst>
          </p:cNvPr>
          <p:cNvPicPr>
            <a:picLocks noGrp="1" noChangeAspect="1"/>
          </p:cNvPicPr>
          <p:nvPr>
            <p:ph idx="1"/>
          </p:nvPr>
        </p:nvPicPr>
        <p:blipFill>
          <a:blip r:embed="rId2"/>
          <a:stretch>
            <a:fillRect/>
          </a:stretch>
        </p:blipFill>
        <p:spPr>
          <a:xfrm>
            <a:off x="5129784" y="872189"/>
            <a:ext cx="6257544" cy="4693157"/>
          </a:xfrm>
          <a:prstGeom prst="rect">
            <a:avLst/>
          </a:prstGeom>
        </p:spPr>
      </p:pic>
    </p:spTree>
    <p:extLst>
      <p:ext uri="{BB962C8B-B14F-4D97-AF65-F5344CB8AC3E}">
        <p14:creationId xmlns:p14="http://schemas.microsoft.com/office/powerpoint/2010/main" val="949856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02C0D2A0-3393-5D4E-8E99-B7923632324A}"/>
              </a:ext>
            </a:extLst>
          </p:cNvPr>
          <p:cNvPicPr>
            <a:picLocks noGrp="1" noChangeAspect="1"/>
          </p:cNvPicPr>
          <p:nvPr>
            <p:ph idx="1"/>
          </p:nvPr>
        </p:nvPicPr>
        <p:blipFill rotWithShape="1">
          <a:blip r:embed="rId2"/>
          <a:srcRect l="9091" t="4886" b="4205"/>
          <a:stretch/>
        </p:blipFill>
        <p:spPr>
          <a:xfrm>
            <a:off x="0" y="10"/>
            <a:ext cx="12191980" cy="6857990"/>
          </a:xfrm>
          <a:prstGeom prst="rect">
            <a:avLst/>
          </a:prstGeom>
        </p:spPr>
      </p:pic>
      <p:sp>
        <p:nvSpPr>
          <p:cNvPr id="2" name="Title 1">
            <a:extLst>
              <a:ext uri="{FF2B5EF4-FFF2-40B4-BE49-F238E27FC236}">
                <a16:creationId xmlns:a16="http://schemas.microsoft.com/office/drawing/2014/main" id="{DF49D4C4-079C-2B43-A882-9B1F392898BB}"/>
              </a:ext>
            </a:extLst>
          </p:cNvPr>
          <p:cNvSpPr>
            <a:spLocks noGrp="1"/>
          </p:cNvSpPr>
          <p:nvPr>
            <p:ph type="title"/>
          </p:nvPr>
        </p:nvSpPr>
        <p:spPr>
          <a:xfrm>
            <a:off x="2231126" y="5117504"/>
            <a:ext cx="7729728" cy="731520"/>
          </a:xfrm>
          <a:solidFill>
            <a:srgbClr val="000000">
              <a:alpha val="70000"/>
            </a:srgbClr>
          </a:solidFill>
          <a:ln>
            <a:noFill/>
          </a:ln>
        </p:spPr>
        <p:txBody>
          <a:bodyPr vert="horz" lIns="182880" tIns="182880" rIns="182880" bIns="182880" rtlCol="0" anchor="ctr">
            <a:normAutofit/>
          </a:bodyPr>
          <a:lstStyle/>
          <a:p>
            <a:r>
              <a:rPr lang="en-US" sz="2400" kern="1200" cap="all" spc="200" baseline="0" dirty="0">
                <a:solidFill>
                  <a:srgbClr val="FFFFFF"/>
                </a:solidFill>
                <a:latin typeface="+mj-lt"/>
                <a:ea typeface="+mj-ea"/>
                <a:cs typeface="+mj-cs"/>
              </a:rPr>
              <a:t>Pie chart</a:t>
            </a:r>
          </a:p>
        </p:txBody>
      </p:sp>
      <p:sp>
        <p:nvSpPr>
          <p:cNvPr id="9" name="Rectangle 8">
            <a:extLst>
              <a:ext uri="{FF2B5EF4-FFF2-40B4-BE49-F238E27FC236}">
                <a16:creationId xmlns:a16="http://schemas.microsoft.com/office/drawing/2014/main" id="{A70E44F7-1AE7-45C1-BB2F-447BC47EA0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68068" y="4880568"/>
            <a:ext cx="8055864" cy="106070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3736258" y="1730477"/>
            <a:ext cx="1366684" cy="369332"/>
          </a:xfrm>
          <a:prstGeom prst="rect">
            <a:avLst/>
          </a:prstGeom>
          <a:noFill/>
        </p:spPr>
        <p:txBody>
          <a:bodyPr wrap="square" rtlCol="0">
            <a:spAutoFit/>
          </a:bodyPr>
          <a:lstStyle/>
          <a:p>
            <a:r>
              <a:rPr lang="en-US" dirty="0" smtClean="0"/>
              <a:t>Left Hand</a:t>
            </a:r>
            <a:endParaRPr lang="en-US" dirty="0"/>
          </a:p>
        </p:txBody>
      </p:sp>
      <p:sp>
        <p:nvSpPr>
          <p:cNvPr id="17" name="TextBox 16"/>
          <p:cNvSpPr txBox="1"/>
          <p:nvPr/>
        </p:nvSpPr>
        <p:spPr>
          <a:xfrm>
            <a:off x="5835445" y="1730477"/>
            <a:ext cx="1474839" cy="369332"/>
          </a:xfrm>
          <a:prstGeom prst="rect">
            <a:avLst/>
          </a:prstGeom>
          <a:noFill/>
        </p:spPr>
        <p:txBody>
          <a:bodyPr wrap="square" rtlCol="0">
            <a:spAutoFit/>
          </a:bodyPr>
          <a:lstStyle/>
          <a:p>
            <a:r>
              <a:rPr lang="en-US" dirty="0" smtClean="0"/>
              <a:t>Right Hand</a:t>
            </a:r>
            <a:endParaRPr lang="en-US" dirty="0"/>
          </a:p>
        </p:txBody>
      </p:sp>
      <p:sp>
        <p:nvSpPr>
          <p:cNvPr id="18" name="TextBox 17"/>
          <p:cNvSpPr txBox="1"/>
          <p:nvPr/>
        </p:nvSpPr>
        <p:spPr>
          <a:xfrm>
            <a:off x="3352800" y="235974"/>
            <a:ext cx="4552335" cy="584775"/>
          </a:xfrm>
          <a:prstGeom prst="rect">
            <a:avLst/>
          </a:prstGeom>
          <a:noFill/>
        </p:spPr>
        <p:txBody>
          <a:bodyPr wrap="square" rtlCol="0">
            <a:spAutoFit/>
          </a:bodyPr>
          <a:lstStyle/>
          <a:p>
            <a:r>
              <a:rPr lang="en-US" dirty="0" smtClean="0"/>
              <a:t> </a:t>
            </a:r>
            <a:r>
              <a:rPr lang="en-US" sz="3200" b="1" dirty="0" smtClean="0"/>
              <a:t>Same Way of Writing </a:t>
            </a:r>
            <a:endParaRPr lang="en-US" sz="3200" b="1" dirty="0"/>
          </a:p>
        </p:txBody>
      </p:sp>
    </p:spTree>
    <p:extLst>
      <p:ext uri="{BB962C8B-B14F-4D97-AF65-F5344CB8AC3E}">
        <p14:creationId xmlns:p14="http://schemas.microsoft.com/office/powerpoint/2010/main" val="2996236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4240B-43F9-FE41-9F18-6C2816CB4B73}"/>
              </a:ext>
            </a:extLst>
          </p:cNvPr>
          <p:cNvSpPr>
            <a:spLocks noGrp="1"/>
          </p:cNvSpPr>
          <p:nvPr>
            <p:ph type="title"/>
          </p:nvPr>
        </p:nvSpPr>
        <p:spPr/>
        <p:txBody>
          <a:bodyPr/>
          <a:lstStyle/>
          <a:p>
            <a:r>
              <a:rPr lang="en-US" dirty="0"/>
              <a:t>My conclusion</a:t>
            </a:r>
          </a:p>
        </p:txBody>
      </p:sp>
      <p:sp>
        <p:nvSpPr>
          <p:cNvPr id="3" name="Content Placeholder 2">
            <a:extLst>
              <a:ext uri="{FF2B5EF4-FFF2-40B4-BE49-F238E27FC236}">
                <a16:creationId xmlns:a16="http://schemas.microsoft.com/office/drawing/2014/main" id="{6F3DF8A2-8D24-BC44-900E-127DFAD70BE2}"/>
              </a:ext>
            </a:extLst>
          </p:cNvPr>
          <p:cNvSpPr>
            <a:spLocks noGrp="1"/>
          </p:cNvSpPr>
          <p:nvPr>
            <p:ph idx="1"/>
          </p:nvPr>
        </p:nvSpPr>
        <p:spPr/>
        <p:txBody>
          <a:bodyPr/>
          <a:lstStyle/>
          <a:p>
            <a:r>
              <a:rPr lang="en-US" dirty="0"/>
              <a:t>So in </a:t>
            </a:r>
            <a:r>
              <a:rPr lang="en-US" dirty="0" smtClean="0"/>
              <a:t>conclusion,  </a:t>
            </a:r>
            <a:r>
              <a:rPr lang="en-US" dirty="0"/>
              <a:t>I found that many right handed people who most likely have been taught how </a:t>
            </a:r>
            <a:r>
              <a:rPr lang="en-US" dirty="0" smtClean="0"/>
              <a:t>to Write </a:t>
            </a:r>
            <a:r>
              <a:rPr lang="en-US" dirty="0"/>
              <a:t>do wright very similar, as to left handed people who write uniquely because they weren’t taught how to.  The reasoning for this is most teachers only teach the right handed children to right like they have becouse they can show examples and help better.</a:t>
            </a:r>
          </a:p>
        </p:txBody>
      </p:sp>
    </p:spTree>
    <p:extLst>
      <p:ext uri="{BB962C8B-B14F-4D97-AF65-F5344CB8AC3E}">
        <p14:creationId xmlns:p14="http://schemas.microsoft.com/office/powerpoint/2010/main" val="436716273"/>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F7FD2DA45548A43A9DF13197732B2E8" ma:contentTypeVersion="14" ma:contentTypeDescription="Create a new document." ma:contentTypeScope="" ma:versionID="3f628cfce14af8651e12f3c92bca65e5">
  <xsd:schema xmlns:xsd="http://www.w3.org/2001/XMLSchema" xmlns:xs="http://www.w3.org/2001/XMLSchema" xmlns:p="http://schemas.microsoft.com/office/2006/metadata/properties" xmlns:ns3="c111af84-8864-4629-9f8c-ca4a0db3a619" xmlns:ns4="7a74caf3-1e27-4663-951b-236d15ebcae5" targetNamespace="http://schemas.microsoft.com/office/2006/metadata/properties" ma:root="true" ma:fieldsID="55377ea0de137ea2a4e86b3fdb9820f7" ns3:_="" ns4:_="">
    <xsd:import namespace="c111af84-8864-4629-9f8c-ca4a0db3a619"/>
    <xsd:import namespace="7a74caf3-1e27-4663-951b-236d15ebcae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Details" minOccurs="0"/>
                <xsd:element ref="ns4:SharedWithUser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11af84-8864-4629-9f8c-ca4a0db3a61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a74caf3-1e27-4663-951b-236d15ebcae5" elementFormDefault="qualified">
    <xsd:import namespace="http://schemas.microsoft.com/office/2006/documentManagement/types"/>
    <xsd:import namespace="http://schemas.microsoft.com/office/infopath/2007/PartnerControls"/>
    <xsd:element name="SharedWithDetails" ma:index="12" nillable="true" ma:displayName="Shared With Details" ma:internalName="SharedWithDetails" ma:readOnly="true">
      <xsd:simpleType>
        <xsd:restriction base="dms:Note">
          <xsd:maxLength value="255"/>
        </xsd:restrictio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9FB7D6-9B6A-436B-BC6F-A1BE89B799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11af84-8864-4629-9f8c-ca4a0db3a619"/>
    <ds:schemaRef ds:uri="7a74caf3-1e27-4663-951b-236d15ebca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C8715F5-C1C4-4BB9-B89F-BC26D10EB315}">
  <ds:schemaRefs>
    <ds:schemaRef ds:uri="http://schemas.microsoft.com/sharepoint/v3/contenttype/forms"/>
  </ds:schemaRefs>
</ds:datastoreItem>
</file>

<file path=customXml/itemProps3.xml><?xml version="1.0" encoding="utf-8"?>
<ds:datastoreItem xmlns:ds="http://schemas.openxmlformats.org/officeDocument/2006/customXml" ds:itemID="{EAB5EE9A-D2C2-41BB-AC9B-CE94A2B908EA}">
  <ds:schemaRefs>
    <ds:schemaRef ds:uri="http://schemas.microsoft.com/office/infopath/2007/PartnerControls"/>
    <ds:schemaRef ds:uri="http://purl.org/dc/elements/1.1/"/>
    <ds:schemaRef ds:uri="http://schemas.microsoft.com/office/2006/metadata/properties"/>
    <ds:schemaRef ds:uri="c111af84-8864-4629-9f8c-ca4a0db3a619"/>
    <ds:schemaRef ds:uri="http://purl.org/dc/terms/"/>
    <ds:schemaRef ds:uri="http://schemas.openxmlformats.org/package/2006/metadata/core-properties"/>
    <ds:schemaRef ds:uri="http://schemas.microsoft.com/office/2006/documentManagement/types"/>
    <ds:schemaRef ds:uri="7a74caf3-1e27-4663-951b-236d15ebcae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381</TotalTime>
  <Words>401</Words>
  <Application>Microsoft Office PowerPoint</Application>
  <PresentationFormat>Widescreen</PresentationFormat>
  <Paragraphs>28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Baguet Script</vt:lpstr>
      <vt:lpstr>Baskerville</vt:lpstr>
      <vt:lpstr>Gill Sans MT</vt:lpstr>
      <vt:lpstr>Parcel</vt:lpstr>
      <vt:lpstr>Is there a pattern to the way you draw?</vt:lpstr>
      <vt:lpstr>A little more context:</vt:lpstr>
      <vt:lpstr>Why I chose this project:</vt:lpstr>
      <vt:lpstr> Testable Question    Hypotheses  </vt:lpstr>
      <vt:lpstr>Variables &amp; constants</vt:lpstr>
      <vt:lpstr>Materials &amp; procedure</vt:lpstr>
      <vt:lpstr>Data table</vt:lpstr>
      <vt:lpstr>Pie chart</vt:lpstr>
      <vt:lpstr>My conclusion</vt:lpstr>
      <vt:lpstr>Worked 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there a pattern to the way you draw???</dc:title>
  <dc:creator>VARNER, CAROLINE</dc:creator>
  <cp:lastModifiedBy>Stortzum, Lisa C.</cp:lastModifiedBy>
  <cp:revision>12</cp:revision>
  <dcterms:created xsi:type="dcterms:W3CDTF">2022-03-07T01:39:23Z</dcterms:created>
  <dcterms:modified xsi:type="dcterms:W3CDTF">2022-04-01T01:28:49Z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0x0101005F7FD2DA45548A43A9DF13197732B2E8</vt:lpwstr>
  </property>
</Properties>
</file>